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57" r:id="rId3"/>
    <p:sldId id="267" r:id="rId4"/>
    <p:sldId id="259" r:id="rId5"/>
    <p:sldId id="260" r:id="rId6"/>
    <p:sldId id="261" r:id="rId7"/>
    <p:sldId id="266" r:id="rId8"/>
    <p:sldId id="262" r:id="rId9"/>
    <p:sldId id="265" r:id="rId10"/>
    <p:sldId id="263" r:id="rId11"/>
    <p:sldId id="264"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6F0EDDC-8CF9-4D43-8B63-DDE1E7B0D37A}">
          <p14:sldIdLst>
            <p14:sldId id="256"/>
            <p14:sldId id="257"/>
            <p14:sldId id="267"/>
            <p14:sldId id="259"/>
            <p14:sldId id="260"/>
            <p14:sldId id="261"/>
            <p14:sldId id="266"/>
            <p14:sldId id="262"/>
            <p14:sldId id="265"/>
            <p14:sldId id="263"/>
            <p14:sldId id="26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AFB33A0-15E8-41BE-8C6E-87EDE041ED04}" v="4" dt="2024-12-02T03:00:13.77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8" d="100"/>
          <a:sy n="68" d="100"/>
        </p:scale>
        <p:origin x="96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yla Petersen" userId="80e4f71b21fb791b" providerId="LiveId" clId="{AAFB33A0-15E8-41BE-8C6E-87EDE041ED04}"/>
    <pc:docChg chg="undo custSel addSld modSld sldOrd modSection">
      <pc:chgData name="Kayla Petersen" userId="80e4f71b21fb791b" providerId="LiveId" clId="{AAFB33A0-15E8-41BE-8C6E-87EDE041ED04}" dt="2024-12-02T03:04:31.826" v="1735" actId="20577"/>
      <pc:docMkLst>
        <pc:docMk/>
      </pc:docMkLst>
      <pc:sldChg chg="modSp mod">
        <pc:chgData name="Kayla Petersen" userId="80e4f71b21fb791b" providerId="LiveId" clId="{AAFB33A0-15E8-41BE-8C6E-87EDE041ED04}" dt="2024-12-02T03:04:20.356" v="1723" actId="20577"/>
        <pc:sldMkLst>
          <pc:docMk/>
          <pc:sldMk cId="2930975881" sldId="257"/>
        </pc:sldMkLst>
        <pc:spChg chg="mod">
          <ac:chgData name="Kayla Petersen" userId="80e4f71b21fb791b" providerId="LiveId" clId="{AAFB33A0-15E8-41BE-8C6E-87EDE041ED04}" dt="2024-12-02T01:18:20.045" v="845" actId="20577"/>
          <ac:spMkLst>
            <pc:docMk/>
            <pc:sldMk cId="2930975881" sldId="257"/>
            <ac:spMk id="2" creationId="{830D9C3F-A73E-2C45-B734-A3B0196E3B11}"/>
          </ac:spMkLst>
        </pc:spChg>
        <pc:spChg chg="mod">
          <ac:chgData name="Kayla Petersen" userId="80e4f71b21fb791b" providerId="LiveId" clId="{AAFB33A0-15E8-41BE-8C6E-87EDE041ED04}" dt="2024-12-02T03:04:20.356" v="1723" actId="20577"/>
          <ac:spMkLst>
            <pc:docMk/>
            <pc:sldMk cId="2930975881" sldId="257"/>
            <ac:spMk id="3" creationId="{F3593A85-33BA-0043-F0C8-B27900F12D0D}"/>
          </ac:spMkLst>
        </pc:spChg>
        <pc:picChg chg="mod">
          <ac:chgData name="Kayla Petersen" userId="80e4f71b21fb791b" providerId="LiveId" clId="{AAFB33A0-15E8-41BE-8C6E-87EDE041ED04}" dt="2024-12-02T01:20:07.792" v="1077" actId="1076"/>
          <ac:picMkLst>
            <pc:docMk/>
            <pc:sldMk cId="2930975881" sldId="257"/>
            <ac:picMk id="5" creationId="{9EC92B71-988A-DA67-BE7A-671962F87071}"/>
          </ac:picMkLst>
        </pc:picChg>
      </pc:sldChg>
      <pc:sldChg chg="modSp mod">
        <pc:chgData name="Kayla Petersen" userId="80e4f71b21fb791b" providerId="LiveId" clId="{AAFB33A0-15E8-41BE-8C6E-87EDE041ED04}" dt="2024-12-02T01:08:43.712" v="565" actId="27636"/>
        <pc:sldMkLst>
          <pc:docMk/>
          <pc:sldMk cId="2330773544" sldId="259"/>
        </pc:sldMkLst>
        <pc:spChg chg="mod">
          <ac:chgData name="Kayla Petersen" userId="80e4f71b21fb791b" providerId="LiveId" clId="{AAFB33A0-15E8-41BE-8C6E-87EDE041ED04}" dt="2024-12-02T01:08:43.712" v="565" actId="27636"/>
          <ac:spMkLst>
            <pc:docMk/>
            <pc:sldMk cId="2330773544" sldId="259"/>
            <ac:spMk id="3" creationId="{9EA5CEAE-9556-8D90-D63E-E3C212883A52}"/>
          </ac:spMkLst>
        </pc:spChg>
      </pc:sldChg>
      <pc:sldChg chg="modSp mod">
        <pc:chgData name="Kayla Petersen" userId="80e4f71b21fb791b" providerId="LiveId" clId="{AAFB33A0-15E8-41BE-8C6E-87EDE041ED04}" dt="2024-12-02T01:10:56.613" v="764" actId="20577"/>
        <pc:sldMkLst>
          <pc:docMk/>
          <pc:sldMk cId="2986624867" sldId="260"/>
        </pc:sldMkLst>
        <pc:spChg chg="mod">
          <ac:chgData name="Kayla Petersen" userId="80e4f71b21fb791b" providerId="LiveId" clId="{AAFB33A0-15E8-41BE-8C6E-87EDE041ED04}" dt="2024-12-02T01:10:39.631" v="714" actId="20577"/>
          <ac:spMkLst>
            <pc:docMk/>
            <pc:sldMk cId="2986624867" sldId="260"/>
            <ac:spMk id="2" creationId="{BB4BE000-3AAF-19FF-7094-CAC86E29BECB}"/>
          </ac:spMkLst>
        </pc:spChg>
        <pc:spChg chg="mod">
          <ac:chgData name="Kayla Petersen" userId="80e4f71b21fb791b" providerId="LiveId" clId="{AAFB33A0-15E8-41BE-8C6E-87EDE041ED04}" dt="2024-12-02T01:10:56.613" v="764" actId="20577"/>
          <ac:spMkLst>
            <pc:docMk/>
            <pc:sldMk cId="2986624867" sldId="260"/>
            <ac:spMk id="3" creationId="{68D53E69-F38E-1D83-2554-A3E6D9E8DF1B}"/>
          </ac:spMkLst>
        </pc:spChg>
      </pc:sldChg>
      <pc:sldChg chg="modSp mod">
        <pc:chgData name="Kayla Petersen" userId="80e4f71b21fb791b" providerId="LiveId" clId="{AAFB33A0-15E8-41BE-8C6E-87EDE041ED04}" dt="2024-12-02T01:01:43.829" v="403" actId="20577"/>
        <pc:sldMkLst>
          <pc:docMk/>
          <pc:sldMk cId="3477929438" sldId="266"/>
        </pc:sldMkLst>
        <pc:spChg chg="mod">
          <ac:chgData name="Kayla Petersen" userId="80e4f71b21fb791b" providerId="LiveId" clId="{AAFB33A0-15E8-41BE-8C6E-87EDE041ED04}" dt="2024-12-02T01:01:43.829" v="403" actId="20577"/>
          <ac:spMkLst>
            <pc:docMk/>
            <pc:sldMk cId="3477929438" sldId="266"/>
            <ac:spMk id="5" creationId="{755F6F7C-87E5-ADCB-693E-923B7ECE4C7B}"/>
          </ac:spMkLst>
        </pc:spChg>
      </pc:sldChg>
      <pc:sldChg chg="modSp new mod ord">
        <pc:chgData name="Kayla Petersen" userId="80e4f71b21fb791b" providerId="LiveId" clId="{AAFB33A0-15E8-41BE-8C6E-87EDE041ED04}" dt="2024-12-02T03:04:31.826" v="1735" actId="20577"/>
        <pc:sldMkLst>
          <pc:docMk/>
          <pc:sldMk cId="3295341349" sldId="267"/>
        </pc:sldMkLst>
        <pc:spChg chg="mod">
          <ac:chgData name="Kayla Petersen" userId="80e4f71b21fb791b" providerId="LiveId" clId="{AAFB33A0-15E8-41BE-8C6E-87EDE041ED04}" dt="2024-12-02T03:01:40.427" v="1513" actId="113"/>
          <ac:spMkLst>
            <pc:docMk/>
            <pc:sldMk cId="3295341349" sldId="267"/>
            <ac:spMk id="2" creationId="{C195EC6E-CB6C-D96C-5E58-C60928993DB7}"/>
          </ac:spMkLst>
        </pc:spChg>
        <pc:spChg chg="mod">
          <ac:chgData name="Kayla Petersen" userId="80e4f71b21fb791b" providerId="LiveId" clId="{AAFB33A0-15E8-41BE-8C6E-87EDE041ED04}" dt="2024-12-02T03:04:31.826" v="1735" actId="20577"/>
          <ac:spMkLst>
            <pc:docMk/>
            <pc:sldMk cId="3295341349" sldId="267"/>
            <ac:spMk id="3" creationId="{55BEA68B-A1F7-87A5-1F51-D3D73323C54F}"/>
          </ac:spMkLst>
        </pc:spChg>
      </pc:sldChg>
    </pc:docChg>
  </pc:docChgLst>
  <pc:docChgLst>
    <pc:chgData name="Kayla Petersen" userId="80e4f71b21fb791b" providerId="LiveId" clId="{D6581535-5A5E-4D62-808E-CA4B337AE569}"/>
    <pc:docChg chg="custSel modSld">
      <pc:chgData name="Kayla Petersen" userId="80e4f71b21fb791b" providerId="LiveId" clId="{D6581535-5A5E-4D62-808E-CA4B337AE569}" dt="2024-10-16T03:22:56.788" v="46" actId="20577"/>
      <pc:docMkLst>
        <pc:docMk/>
      </pc:docMkLst>
      <pc:sldChg chg="addSp delSp modSp mod delAnim">
        <pc:chgData name="Kayla Petersen" userId="80e4f71b21fb791b" providerId="LiveId" clId="{D6581535-5A5E-4D62-808E-CA4B337AE569}" dt="2024-10-16T03:22:56.788" v="46" actId="20577"/>
        <pc:sldMkLst>
          <pc:docMk/>
          <pc:sldMk cId="3477929438" sldId="266"/>
        </pc:sldMkLst>
        <pc:spChg chg="mod">
          <ac:chgData name="Kayla Petersen" userId="80e4f71b21fb791b" providerId="LiveId" clId="{D6581535-5A5E-4D62-808E-CA4B337AE569}" dt="2024-10-16T03:22:56.788" v="46" actId="20577"/>
          <ac:spMkLst>
            <pc:docMk/>
            <pc:sldMk cId="3477929438" sldId="266"/>
            <ac:spMk id="2" creationId="{B0E972F6-630C-16F7-EE72-354D11BC7D69}"/>
          </ac:spMkLst>
        </pc:spChg>
        <pc:spChg chg="add mod">
          <ac:chgData name="Kayla Petersen" userId="80e4f71b21fb791b" providerId="LiveId" clId="{D6581535-5A5E-4D62-808E-CA4B337AE569}" dt="2024-10-16T03:22:51.594" v="33" actId="20577"/>
          <ac:spMkLst>
            <pc:docMk/>
            <pc:sldMk cId="3477929438" sldId="266"/>
            <ac:spMk id="5" creationId="{755F6F7C-87E5-ADCB-693E-923B7ECE4C7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FB45B2-2BD7-48A2-9262-23885EC05F05}" type="datetimeFigureOut">
              <a:rPr lang="en-US" smtClean="0"/>
              <a:t>12/1/2024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65EE35-F3D8-4E64-B7C7-A90DC31D3436}" type="slidenum">
              <a:rPr lang="en-US" smtClean="0"/>
              <a:t>‹#›</a:t>
            </a:fld>
            <a:endParaRPr lang="en-US"/>
          </a:p>
        </p:txBody>
      </p:sp>
    </p:spTree>
    <p:extLst>
      <p:ext uri="{BB962C8B-B14F-4D97-AF65-F5344CB8AC3E}">
        <p14:creationId xmlns:p14="http://schemas.microsoft.com/office/powerpoint/2010/main" val="28818793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027C5-A576-9819-5643-F533BDB5BF1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2E70886-1B66-3E44-B04A-6315AB3E6D1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5B5697E-1D62-7962-1267-D9B07A0A4CC4}"/>
              </a:ext>
            </a:extLst>
          </p:cNvPr>
          <p:cNvSpPr>
            <a:spLocks noGrp="1"/>
          </p:cNvSpPr>
          <p:nvPr>
            <p:ph type="dt" sz="half" idx="10"/>
          </p:nvPr>
        </p:nvSpPr>
        <p:spPr/>
        <p:txBody>
          <a:bodyPr/>
          <a:lstStyle/>
          <a:p>
            <a:fld id="{0C8EE82A-BFEF-49F9-B662-A57024CC7141}" type="datetimeFigureOut">
              <a:rPr lang="en-US" smtClean="0"/>
              <a:t>12/1/2024</a:t>
            </a:fld>
            <a:endParaRPr lang="en-US"/>
          </a:p>
        </p:txBody>
      </p:sp>
      <p:sp>
        <p:nvSpPr>
          <p:cNvPr id="5" name="Footer Placeholder 4">
            <a:extLst>
              <a:ext uri="{FF2B5EF4-FFF2-40B4-BE49-F238E27FC236}">
                <a16:creationId xmlns:a16="http://schemas.microsoft.com/office/drawing/2014/main" id="{0BDF464E-BD14-EB40-09E6-2205240C2F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C8C5AC-A627-8A64-3F4A-C619DAA87B17}"/>
              </a:ext>
            </a:extLst>
          </p:cNvPr>
          <p:cNvSpPr>
            <a:spLocks noGrp="1"/>
          </p:cNvSpPr>
          <p:nvPr>
            <p:ph type="sldNum" sz="quarter" idx="12"/>
          </p:nvPr>
        </p:nvSpPr>
        <p:spPr/>
        <p:txBody>
          <a:bodyPr/>
          <a:lstStyle/>
          <a:p>
            <a:fld id="{A84066A5-5A64-4B0D-8639-B267515A2813}" type="slidenum">
              <a:rPr lang="en-US" smtClean="0"/>
              <a:t>‹#›</a:t>
            </a:fld>
            <a:endParaRPr lang="en-US"/>
          </a:p>
        </p:txBody>
      </p:sp>
    </p:spTree>
    <p:extLst>
      <p:ext uri="{BB962C8B-B14F-4D97-AF65-F5344CB8AC3E}">
        <p14:creationId xmlns:p14="http://schemas.microsoft.com/office/powerpoint/2010/main" val="8185071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56DA2-7D23-C781-ED88-6732FB3DDB6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9537958-BC27-7EAE-9040-BE924D84C4A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0448B6-54D2-EF29-6CE8-C9CB169F653E}"/>
              </a:ext>
            </a:extLst>
          </p:cNvPr>
          <p:cNvSpPr>
            <a:spLocks noGrp="1"/>
          </p:cNvSpPr>
          <p:nvPr>
            <p:ph type="dt" sz="half" idx="10"/>
          </p:nvPr>
        </p:nvSpPr>
        <p:spPr/>
        <p:txBody>
          <a:bodyPr/>
          <a:lstStyle/>
          <a:p>
            <a:fld id="{0C8EE82A-BFEF-49F9-B662-A57024CC7141}" type="datetimeFigureOut">
              <a:rPr lang="en-US" smtClean="0"/>
              <a:t>12/1/2024</a:t>
            </a:fld>
            <a:endParaRPr lang="en-US"/>
          </a:p>
        </p:txBody>
      </p:sp>
      <p:sp>
        <p:nvSpPr>
          <p:cNvPr id="5" name="Footer Placeholder 4">
            <a:extLst>
              <a:ext uri="{FF2B5EF4-FFF2-40B4-BE49-F238E27FC236}">
                <a16:creationId xmlns:a16="http://schemas.microsoft.com/office/drawing/2014/main" id="{0FDD1B09-AA25-994C-CE85-F74A3D2D82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7BF584-48F2-90A2-C7DF-3C019FD9037B}"/>
              </a:ext>
            </a:extLst>
          </p:cNvPr>
          <p:cNvSpPr>
            <a:spLocks noGrp="1"/>
          </p:cNvSpPr>
          <p:nvPr>
            <p:ph type="sldNum" sz="quarter" idx="12"/>
          </p:nvPr>
        </p:nvSpPr>
        <p:spPr/>
        <p:txBody>
          <a:bodyPr/>
          <a:lstStyle/>
          <a:p>
            <a:fld id="{A84066A5-5A64-4B0D-8639-B267515A2813}" type="slidenum">
              <a:rPr lang="en-US" smtClean="0"/>
              <a:t>‹#›</a:t>
            </a:fld>
            <a:endParaRPr lang="en-US"/>
          </a:p>
        </p:txBody>
      </p:sp>
    </p:spTree>
    <p:extLst>
      <p:ext uri="{BB962C8B-B14F-4D97-AF65-F5344CB8AC3E}">
        <p14:creationId xmlns:p14="http://schemas.microsoft.com/office/powerpoint/2010/main" val="35970101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BB735-9DCE-1483-3921-4EDC0F4FA02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60256B0-CC50-6742-6220-A32DF475BCD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56CF0EB-D610-7775-7266-D4AFD181BEAB}"/>
              </a:ext>
            </a:extLst>
          </p:cNvPr>
          <p:cNvSpPr>
            <a:spLocks noGrp="1"/>
          </p:cNvSpPr>
          <p:nvPr>
            <p:ph type="dt" sz="half" idx="10"/>
          </p:nvPr>
        </p:nvSpPr>
        <p:spPr/>
        <p:txBody>
          <a:bodyPr/>
          <a:lstStyle/>
          <a:p>
            <a:fld id="{0C8EE82A-BFEF-49F9-B662-A57024CC7141}" type="datetimeFigureOut">
              <a:rPr lang="en-US" smtClean="0"/>
              <a:t>12/1/2024</a:t>
            </a:fld>
            <a:endParaRPr lang="en-US"/>
          </a:p>
        </p:txBody>
      </p:sp>
      <p:sp>
        <p:nvSpPr>
          <p:cNvPr id="5" name="Footer Placeholder 4">
            <a:extLst>
              <a:ext uri="{FF2B5EF4-FFF2-40B4-BE49-F238E27FC236}">
                <a16:creationId xmlns:a16="http://schemas.microsoft.com/office/drawing/2014/main" id="{C7A60FF8-DAAD-8A31-53CA-31BC68F5B8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67C1B0-80D2-8D64-AEC1-D3DE89E0F53B}"/>
              </a:ext>
            </a:extLst>
          </p:cNvPr>
          <p:cNvSpPr>
            <a:spLocks noGrp="1"/>
          </p:cNvSpPr>
          <p:nvPr>
            <p:ph type="sldNum" sz="quarter" idx="12"/>
          </p:nvPr>
        </p:nvSpPr>
        <p:spPr/>
        <p:txBody>
          <a:bodyPr/>
          <a:lstStyle/>
          <a:p>
            <a:fld id="{A84066A5-5A64-4B0D-8639-B267515A2813}" type="slidenum">
              <a:rPr lang="en-US" smtClean="0"/>
              <a:t>‹#›</a:t>
            </a:fld>
            <a:endParaRPr lang="en-US"/>
          </a:p>
        </p:txBody>
      </p:sp>
    </p:spTree>
    <p:extLst>
      <p:ext uri="{BB962C8B-B14F-4D97-AF65-F5344CB8AC3E}">
        <p14:creationId xmlns:p14="http://schemas.microsoft.com/office/powerpoint/2010/main" val="24610640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649D5-D064-3F4F-EDDB-C3A79753916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952F48A-38EA-E6AE-AFD4-50957ED7AAD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943B041-334D-2107-84DD-E775D9B2014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C9944ED-5108-7EA1-B5D2-6D2DDD3D281E}"/>
              </a:ext>
            </a:extLst>
          </p:cNvPr>
          <p:cNvSpPr>
            <a:spLocks noGrp="1"/>
          </p:cNvSpPr>
          <p:nvPr>
            <p:ph type="dt" sz="half" idx="10"/>
          </p:nvPr>
        </p:nvSpPr>
        <p:spPr/>
        <p:txBody>
          <a:bodyPr/>
          <a:lstStyle/>
          <a:p>
            <a:fld id="{0C8EE82A-BFEF-49F9-B662-A57024CC7141}" type="datetimeFigureOut">
              <a:rPr lang="en-US" smtClean="0"/>
              <a:t>12/1/2024</a:t>
            </a:fld>
            <a:endParaRPr lang="en-US"/>
          </a:p>
        </p:txBody>
      </p:sp>
      <p:sp>
        <p:nvSpPr>
          <p:cNvPr id="6" name="Footer Placeholder 5">
            <a:extLst>
              <a:ext uri="{FF2B5EF4-FFF2-40B4-BE49-F238E27FC236}">
                <a16:creationId xmlns:a16="http://schemas.microsoft.com/office/drawing/2014/main" id="{EB29AAEF-96C4-170A-4248-C9B538507D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5BAAC31-3B34-09EE-36EC-422CFA69433A}"/>
              </a:ext>
            </a:extLst>
          </p:cNvPr>
          <p:cNvSpPr>
            <a:spLocks noGrp="1"/>
          </p:cNvSpPr>
          <p:nvPr>
            <p:ph type="sldNum" sz="quarter" idx="12"/>
          </p:nvPr>
        </p:nvSpPr>
        <p:spPr/>
        <p:txBody>
          <a:bodyPr/>
          <a:lstStyle/>
          <a:p>
            <a:fld id="{A84066A5-5A64-4B0D-8639-B267515A2813}" type="slidenum">
              <a:rPr lang="en-US" smtClean="0"/>
              <a:t>‹#›</a:t>
            </a:fld>
            <a:endParaRPr lang="en-US"/>
          </a:p>
        </p:txBody>
      </p:sp>
    </p:spTree>
    <p:extLst>
      <p:ext uri="{BB962C8B-B14F-4D97-AF65-F5344CB8AC3E}">
        <p14:creationId xmlns:p14="http://schemas.microsoft.com/office/powerpoint/2010/main" val="24486242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B6613-9A31-A608-F630-722487A748F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127D99E-E27E-3E7A-8426-DDE30C76704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D9E217-F1E8-E5C9-40B1-6D6B91735F2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16F109B-E785-D28D-4BAE-0937E27FCF3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BCEB3E8-D3E4-23D9-3471-B63B1CD0881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D5EA87D-2A19-1D52-28D6-8292E01CCCA5}"/>
              </a:ext>
            </a:extLst>
          </p:cNvPr>
          <p:cNvSpPr>
            <a:spLocks noGrp="1"/>
          </p:cNvSpPr>
          <p:nvPr>
            <p:ph type="dt" sz="half" idx="10"/>
          </p:nvPr>
        </p:nvSpPr>
        <p:spPr/>
        <p:txBody>
          <a:bodyPr/>
          <a:lstStyle/>
          <a:p>
            <a:fld id="{0C8EE82A-BFEF-49F9-B662-A57024CC7141}" type="datetimeFigureOut">
              <a:rPr lang="en-US" smtClean="0"/>
              <a:t>12/1/2024</a:t>
            </a:fld>
            <a:endParaRPr lang="en-US"/>
          </a:p>
        </p:txBody>
      </p:sp>
      <p:sp>
        <p:nvSpPr>
          <p:cNvPr id="8" name="Footer Placeholder 7">
            <a:extLst>
              <a:ext uri="{FF2B5EF4-FFF2-40B4-BE49-F238E27FC236}">
                <a16:creationId xmlns:a16="http://schemas.microsoft.com/office/drawing/2014/main" id="{6B12AD55-87C4-3B24-C64A-2CC07930202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5A0FBB2-9E8B-0027-AB33-8862760B5447}"/>
              </a:ext>
            </a:extLst>
          </p:cNvPr>
          <p:cNvSpPr>
            <a:spLocks noGrp="1"/>
          </p:cNvSpPr>
          <p:nvPr>
            <p:ph type="sldNum" sz="quarter" idx="12"/>
          </p:nvPr>
        </p:nvSpPr>
        <p:spPr/>
        <p:txBody>
          <a:bodyPr/>
          <a:lstStyle/>
          <a:p>
            <a:fld id="{A84066A5-5A64-4B0D-8639-B267515A2813}" type="slidenum">
              <a:rPr lang="en-US" smtClean="0"/>
              <a:t>‹#›</a:t>
            </a:fld>
            <a:endParaRPr lang="en-US"/>
          </a:p>
        </p:txBody>
      </p:sp>
    </p:spTree>
    <p:extLst>
      <p:ext uri="{BB962C8B-B14F-4D97-AF65-F5344CB8AC3E}">
        <p14:creationId xmlns:p14="http://schemas.microsoft.com/office/powerpoint/2010/main" val="25981268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B6D71-F6F8-FE86-D26C-1057BAB5853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436569A-B793-B4B0-8F4D-6846693970E1}"/>
              </a:ext>
            </a:extLst>
          </p:cNvPr>
          <p:cNvSpPr>
            <a:spLocks noGrp="1"/>
          </p:cNvSpPr>
          <p:nvPr>
            <p:ph type="dt" sz="half" idx="10"/>
          </p:nvPr>
        </p:nvSpPr>
        <p:spPr/>
        <p:txBody>
          <a:bodyPr/>
          <a:lstStyle/>
          <a:p>
            <a:fld id="{0C8EE82A-BFEF-49F9-B662-A57024CC7141}" type="datetimeFigureOut">
              <a:rPr lang="en-US" smtClean="0"/>
              <a:t>12/1/2024</a:t>
            </a:fld>
            <a:endParaRPr lang="en-US"/>
          </a:p>
        </p:txBody>
      </p:sp>
      <p:sp>
        <p:nvSpPr>
          <p:cNvPr id="4" name="Footer Placeholder 3">
            <a:extLst>
              <a:ext uri="{FF2B5EF4-FFF2-40B4-BE49-F238E27FC236}">
                <a16:creationId xmlns:a16="http://schemas.microsoft.com/office/drawing/2014/main" id="{9630824C-5DA0-935B-2C11-48477F36DAA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B00709F-3993-9495-2827-7EDCA3A58F5C}"/>
              </a:ext>
            </a:extLst>
          </p:cNvPr>
          <p:cNvSpPr>
            <a:spLocks noGrp="1"/>
          </p:cNvSpPr>
          <p:nvPr>
            <p:ph type="sldNum" sz="quarter" idx="12"/>
          </p:nvPr>
        </p:nvSpPr>
        <p:spPr/>
        <p:txBody>
          <a:bodyPr/>
          <a:lstStyle/>
          <a:p>
            <a:fld id="{A84066A5-5A64-4B0D-8639-B267515A2813}" type="slidenum">
              <a:rPr lang="en-US" smtClean="0"/>
              <a:t>‹#›</a:t>
            </a:fld>
            <a:endParaRPr lang="en-US"/>
          </a:p>
        </p:txBody>
      </p:sp>
    </p:spTree>
    <p:extLst>
      <p:ext uri="{BB962C8B-B14F-4D97-AF65-F5344CB8AC3E}">
        <p14:creationId xmlns:p14="http://schemas.microsoft.com/office/powerpoint/2010/main" val="35173240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76369AE-2C7C-8224-B5BD-4FFE9AC50325}"/>
              </a:ext>
            </a:extLst>
          </p:cNvPr>
          <p:cNvSpPr>
            <a:spLocks noGrp="1"/>
          </p:cNvSpPr>
          <p:nvPr>
            <p:ph type="dt" sz="half" idx="10"/>
          </p:nvPr>
        </p:nvSpPr>
        <p:spPr/>
        <p:txBody>
          <a:bodyPr/>
          <a:lstStyle/>
          <a:p>
            <a:fld id="{0C8EE82A-BFEF-49F9-B662-A57024CC7141}" type="datetimeFigureOut">
              <a:rPr lang="en-US" smtClean="0"/>
              <a:t>12/1/2024</a:t>
            </a:fld>
            <a:endParaRPr lang="en-US"/>
          </a:p>
        </p:txBody>
      </p:sp>
      <p:sp>
        <p:nvSpPr>
          <p:cNvPr id="3" name="Footer Placeholder 2">
            <a:extLst>
              <a:ext uri="{FF2B5EF4-FFF2-40B4-BE49-F238E27FC236}">
                <a16:creationId xmlns:a16="http://schemas.microsoft.com/office/drawing/2014/main" id="{762305B9-0274-A87C-96B1-F0C0A495F77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C6EC560-4526-E32C-D0E8-43DAC0B67556}"/>
              </a:ext>
            </a:extLst>
          </p:cNvPr>
          <p:cNvSpPr>
            <a:spLocks noGrp="1"/>
          </p:cNvSpPr>
          <p:nvPr>
            <p:ph type="sldNum" sz="quarter" idx="12"/>
          </p:nvPr>
        </p:nvSpPr>
        <p:spPr/>
        <p:txBody>
          <a:bodyPr/>
          <a:lstStyle/>
          <a:p>
            <a:fld id="{A84066A5-5A64-4B0D-8639-B267515A2813}" type="slidenum">
              <a:rPr lang="en-US" smtClean="0"/>
              <a:t>‹#›</a:t>
            </a:fld>
            <a:endParaRPr lang="en-US"/>
          </a:p>
        </p:txBody>
      </p:sp>
    </p:spTree>
    <p:extLst>
      <p:ext uri="{BB962C8B-B14F-4D97-AF65-F5344CB8AC3E}">
        <p14:creationId xmlns:p14="http://schemas.microsoft.com/office/powerpoint/2010/main" val="463998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8C612-63A5-BC2F-2C2A-53E6AE15FA9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49F9AD2-609B-7E37-53C5-53BE1713003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01C70C4-EC24-B697-50E7-C3F72AD152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34B6075-B2A7-328E-B992-A3ECE0E3E8B3}"/>
              </a:ext>
            </a:extLst>
          </p:cNvPr>
          <p:cNvSpPr>
            <a:spLocks noGrp="1"/>
          </p:cNvSpPr>
          <p:nvPr>
            <p:ph type="dt" sz="half" idx="10"/>
          </p:nvPr>
        </p:nvSpPr>
        <p:spPr/>
        <p:txBody>
          <a:bodyPr/>
          <a:lstStyle/>
          <a:p>
            <a:fld id="{0C8EE82A-BFEF-49F9-B662-A57024CC7141}" type="datetimeFigureOut">
              <a:rPr lang="en-US" smtClean="0"/>
              <a:t>12/1/2024</a:t>
            </a:fld>
            <a:endParaRPr lang="en-US"/>
          </a:p>
        </p:txBody>
      </p:sp>
      <p:sp>
        <p:nvSpPr>
          <p:cNvPr id="6" name="Footer Placeholder 5">
            <a:extLst>
              <a:ext uri="{FF2B5EF4-FFF2-40B4-BE49-F238E27FC236}">
                <a16:creationId xmlns:a16="http://schemas.microsoft.com/office/drawing/2014/main" id="{F0E6EC70-0A43-D813-C8F2-AA8E4FCE0D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7B0DE47-17A7-F505-8DC9-7057EA2E73D1}"/>
              </a:ext>
            </a:extLst>
          </p:cNvPr>
          <p:cNvSpPr>
            <a:spLocks noGrp="1"/>
          </p:cNvSpPr>
          <p:nvPr>
            <p:ph type="sldNum" sz="quarter" idx="12"/>
          </p:nvPr>
        </p:nvSpPr>
        <p:spPr/>
        <p:txBody>
          <a:bodyPr/>
          <a:lstStyle/>
          <a:p>
            <a:fld id="{A84066A5-5A64-4B0D-8639-B267515A2813}" type="slidenum">
              <a:rPr lang="en-US" smtClean="0"/>
              <a:t>‹#›</a:t>
            </a:fld>
            <a:endParaRPr lang="en-US"/>
          </a:p>
        </p:txBody>
      </p:sp>
    </p:spTree>
    <p:extLst>
      <p:ext uri="{BB962C8B-B14F-4D97-AF65-F5344CB8AC3E}">
        <p14:creationId xmlns:p14="http://schemas.microsoft.com/office/powerpoint/2010/main" val="25732311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96471-4EAC-F455-B6BC-72F389B4F5C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E593F3B-2614-9353-3862-27E5A35EA4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22A0CF9-FB40-24BB-BF56-C8A9B7E180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A0C4C0-46D2-627C-047E-0BA1C380D88D}"/>
              </a:ext>
            </a:extLst>
          </p:cNvPr>
          <p:cNvSpPr>
            <a:spLocks noGrp="1"/>
          </p:cNvSpPr>
          <p:nvPr>
            <p:ph type="dt" sz="half" idx="10"/>
          </p:nvPr>
        </p:nvSpPr>
        <p:spPr/>
        <p:txBody>
          <a:bodyPr/>
          <a:lstStyle/>
          <a:p>
            <a:fld id="{0C8EE82A-BFEF-49F9-B662-A57024CC7141}" type="datetimeFigureOut">
              <a:rPr lang="en-US" smtClean="0"/>
              <a:t>12/1/2024</a:t>
            </a:fld>
            <a:endParaRPr lang="en-US"/>
          </a:p>
        </p:txBody>
      </p:sp>
      <p:sp>
        <p:nvSpPr>
          <p:cNvPr id="6" name="Footer Placeholder 5">
            <a:extLst>
              <a:ext uri="{FF2B5EF4-FFF2-40B4-BE49-F238E27FC236}">
                <a16:creationId xmlns:a16="http://schemas.microsoft.com/office/drawing/2014/main" id="{C6080936-F3F9-0A3B-07C1-2D5CE81BAB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5EBFE25-3D14-FD52-481C-7D84CA267E26}"/>
              </a:ext>
            </a:extLst>
          </p:cNvPr>
          <p:cNvSpPr>
            <a:spLocks noGrp="1"/>
          </p:cNvSpPr>
          <p:nvPr>
            <p:ph type="sldNum" sz="quarter" idx="12"/>
          </p:nvPr>
        </p:nvSpPr>
        <p:spPr/>
        <p:txBody>
          <a:bodyPr/>
          <a:lstStyle/>
          <a:p>
            <a:fld id="{A84066A5-5A64-4B0D-8639-B267515A2813}" type="slidenum">
              <a:rPr lang="en-US" smtClean="0"/>
              <a:t>‹#›</a:t>
            </a:fld>
            <a:endParaRPr lang="en-US"/>
          </a:p>
        </p:txBody>
      </p:sp>
    </p:spTree>
    <p:extLst>
      <p:ext uri="{BB962C8B-B14F-4D97-AF65-F5344CB8AC3E}">
        <p14:creationId xmlns:p14="http://schemas.microsoft.com/office/powerpoint/2010/main" val="12764123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AA3A9-9B85-23BD-8CE5-F4752FCCBF4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6745F3F-BE3E-BCFE-741F-1CD56BDB7CA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8D57AE-003D-7D3E-7C6C-3A182E3C0E23}"/>
              </a:ext>
            </a:extLst>
          </p:cNvPr>
          <p:cNvSpPr>
            <a:spLocks noGrp="1"/>
          </p:cNvSpPr>
          <p:nvPr>
            <p:ph type="dt" sz="half" idx="10"/>
          </p:nvPr>
        </p:nvSpPr>
        <p:spPr/>
        <p:txBody>
          <a:bodyPr/>
          <a:lstStyle/>
          <a:p>
            <a:fld id="{0C8EE82A-BFEF-49F9-B662-A57024CC7141}" type="datetimeFigureOut">
              <a:rPr lang="en-US" smtClean="0"/>
              <a:t>12/1/2024</a:t>
            </a:fld>
            <a:endParaRPr lang="en-US"/>
          </a:p>
        </p:txBody>
      </p:sp>
      <p:sp>
        <p:nvSpPr>
          <p:cNvPr id="5" name="Footer Placeholder 4">
            <a:extLst>
              <a:ext uri="{FF2B5EF4-FFF2-40B4-BE49-F238E27FC236}">
                <a16:creationId xmlns:a16="http://schemas.microsoft.com/office/drawing/2014/main" id="{3BD6D504-D977-2A0B-B2CB-247B61B876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C2495F-2923-03AB-F6C8-264B5EF70114}"/>
              </a:ext>
            </a:extLst>
          </p:cNvPr>
          <p:cNvSpPr>
            <a:spLocks noGrp="1"/>
          </p:cNvSpPr>
          <p:nvPr>
            <p:ph type="sldNum" sz="quarter" idx="12"/>
          </p:nvPr>
        </p:nvSpPr>
        <p:spPr/>
        <p:txBody>
          <a:bodyPr/>
          <a:lstStyle/>
          <a:p>
            <a:fld id="{A84066A5-5A64-4B0D-8639-B267515A2813}" type="slidenum">
              <a:rPr lang="en-US" smtClean="0"/>
              <a:t>‹#›</a:t>
            </a:fld>
            <a:endParaRPr lang="en-US"/>
          </a:p>
        </p:txBody>
      </p:sp>
    </p:spTree>
    <p:extLst>
      <p:ext uri="{BB962C8B-B14F-4D97-AF65-F5344CB8AC3E}">
        <p14:creationId xmlns:p14="http://schemas.microsoft.com/office/powerpoint/2010/main" val="41739960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C6026B1-9647-A8AF-F7A7-7B750030D91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EDB9B06-F3E0-882A-A156-3A3CE416086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328236-D208-110B-1AE8-C5727008253B}"/>
              </a:ext>
            </a:extLst>
          </p:cNvPr>
          <p:cNvSpPr>
            <a:spLocks noGrp="1"/>
          </p:cNvSpPr>
          <p:nvPr>
            <p:ph type="dt" sz="half" idx="10"/>
          </p:nvPr>
        </p:nvSpPr>
        <p:spPr/>
        <p:txBody>
          <a:bodyPr/>
          <a:lstStyle/>
          <a:p>
            <a:fld id="{0C8EE82A-BFEF-49F9-B662-A57024CC7141}" type="datetimeFigureOut">
              <a:rPr lang="en-US" smtClean="0"/>
              <a:t>12/1/2024</a:t>
            </a:fld>
            <a:endParaRPr lang="en-US"/>
          </a:p>
        </p:txBody>
      </p:sp>
      <p:sp>
        <p:nvSpPr>
          <p:cNvPr id="5" name="Footer Placeholder 4">
            <a:extLst>
              <a:ext uri="{FF2B5EF4-FFF2-40B4-BE49-F238E27FC236}">
                <a16:creationId xmlns:a16="http://schemas.microsoft.com/office/drawing/2014/main" id="{AA00B325-76A8-C918-944A-BCBE1F513F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944539-729D-F162-8DED-F116CB648A9A}"/>
              </a:ext>
            </a:extLst>
          </p:cNvPr>
          <p:cNvSpPr>
            <a:spLocks noGrp="1"/>
          </p:cNvSpPr>
          <p:nvPr>
            <p:ph type="sldNum" sz="quarter" idx="12"/>
          </p:nvPr>
        </p:nvSpPr>
        <p:spPr/>
        <p:txBody>
          <a:bodyPr/>
          <a:lstStyle/>
          <a:p>
            <a:fld id="{A84066A5-5A64-4B0D-8639-B267515A2813}" type="slidenum">
              <a:rPr lang="en-US" smtClean="0"/>
              <a:t>‹#›</a:t>
            </a:fld>
            <a:endParaRPr lang="en-US"/>
          </a:p>
        </p:txBody>
      </p:sp>
    </p:spTree>
    <p:extLst>
      <p:ext uri="{BB962C8B-B14F-4D97-AF65-F5344CB8AC3E}">
        <p14:creationId xmlns:p14="http://schemas.microsoft.com/office/powerpoint/2010/main" val="30832248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9A7E652-5A47-DD49-63F3-EC7E8785420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A96BAB3-3F69-A5E7-6C8C-274B75E91A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02CA8F-A1C8-AE5F-948F-771D8D21270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8EE82A-BFEF-49F9-B662-A57024CC7141}" type="datetimeFigureOut">
              <a:rPr lang="en-US" smtClean="0"/>
              <a:t>12/1/2024</a:t>
            </a:fld>
            <a:endParaRPr lang="en-US"/>
          </a:p>
        </p:txBody>
      </p:sp>
      <p:sp>
        <p:nvSpPr>
          <p:cNvPr id="5" name="Footer Placeholder 4">
            <a:extLst>
              <a:ext uri="{FF2B5EF4-FFF2-40B4-BE49-F238E27FC236}">
                <a16:creationId xmlns:a16="http://schemas.microsoft.com/office/drawing/2014/main" id="{3168B0D2-D96C-41E7-AA6B-077C7FA193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727D032-3421-5309-92D1-B6C69005D1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4066A5-5A64-4B0D-8639-B267515A2813}" type="slidenum">
              <a:rPr lang="en-US" smtClean="0"/>
              <a:t>‹#›</a:t>
            </a:fld>
            <a:endParaRPr lang="en-US"/>
          </a:p>
        </p:txBody>
      </p:sp>
    </p:spTree>
    <p:extLst>
      <p:ext uri="{BB962C8B-B14F-4D97-AF65-F5344CB8AC3E}">
        <p14:creationId xmlns:p14="http://schemas.microsoft.com/office/powerpoint/2010/main" val="20538327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email-link.parentsquare.com/ls/click?upn=u001.w-2Fv-2FxuFWAzcH-2BzcLTPJcq1I4fzlysqcyybQU-2FRdJGt2UNgZbJ4DH5nea-2FmMGuiCgMeqh9TsILWTIq0P8mXoP2Dq-2Bm3jr2IgvW3dBmGLSMAmZ6s-2BNKxpv2NRnbq6ULQM1qBgu_08yJ4YOCFkANGI4QFSP2sC3fG-2BQzxKCJvPqfORkEC-2F-2FchpAsaT79iaggFqR0npEDEn7EoY0E0qt9T3R1neEDqgtZ2Kc6-2FVhvgvFx5sF5ORS-2BJhY7VCzjw-2F0VW5owC9xx-2FjERfC7A95RB62ZnWWZsrLnagFGz9PWAbWNGir8WGc-2BCwTa0RL23Yd4LCV8Z7U-2BWMb3xiTogojSTsDxfseL-2Fn2LAz1Gil8moEkRYjiemARwh6qnKlkOC4Q5IL3ZbaywVijDGlSxM2LC-2BiaEA6cYf7g-3D-3D" TargetMode="External"/><Relationship Id="rId2" Type="http://schemas.openxmlformats.org/officeDocument/2006/relationships/hyperlink" Target="https://email-link.parentsquare.com/ls/click?upn=u001.w-2Fv-2FxuFWAzcH-2BzcLTPJcq-2FOrir-2FYUZuVB7Eg1xVaU8wvvaYSsPnmCDzFzF9dTAMYRCBbCFgU4BYJmrGbyosMPkjRvxOrmLjto-2FxyXb22bKkKHHGDsuBC3MWtbpuRxpsssSYoXsL8xCEsk-2Bdi0vYmlA-3D-3D76E2_08yJ4YOCFkANGI4QFSP2sC3fG-2BQzxKCJvPqfORkEC-2F-2FchpAsaT79iaggFqR0npEDEn7EoY0E0qt9T3R1neEDqgtZ2Kc6-2FVhvgvFx5sF5ORS-2BJhY7VCzjw-2F0VW5owC9xxkPUbUrKqeADZIxbKGqlVpruHrrzsjoHwnmFnEOnea7-2F6MKNWDYcoyYdOwu-2FoxW9poqVQDLqJ9Gd-2B0cuPoFb9u03naGLLw5-2BusaaKbpRtloEQ0C6Y45sgzpWC-2BMl8SSzQxRXMAJRYDHWboQkwKbeSNg-3D-3D" TargetMode="External"/><Relationship Id="rId1" Type="http://schemas.openxmlformats.org/officeDocument/2006/relationships/slideLayout" Target="../slideLayouts/slideLayout2.xml"/><Relationship Id="rId4" Type="http://schemas.openxmlformats.org/officeDocument/2006/relationships/hyperlink" Target="https://email-link.parentsquare.com/ls/click?upn=u001.Mn4yxfqNAdY6h-2FnN25MhUWcOFDOXpyYRlay5pWog-2FTAd-2F6HnZPTiM036YPTmRQVNzWVO_08yJ4YOCFkANGI4QFSP2sC3fG-2BQzxKCJvPqfORkEC-2F-2FchpAsaT79iaggFqR0npEDEn7EoY0E0qt9T3R1neEDqgtZ2Kc6-2FVhvgvFx5sF5ORS-2BJhY7VCzjw-2F0VW5owC9xxxJkJaN8cFA-2B8-2FZBGyO4btdPB50Jb46yJsP2etp08rTB9Il0GSXX2DNl6xGz4ZoyjPDh-2FW62E-2FgQNVwFEYJj1Ij-2BTqZWGpd-2BhO1xrsvRj9rzTqR0euiiRhebQLb72scYIDeL2WSx9M-2BjPDt6EN-2FY5nQ-3D-3D"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hyperlink" Target="mailto:volunteer@firgrovepto.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3363022-C969-41E9-8EB2-E4C94908C1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20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D1AD6B3-BE88-4CEB-BA17-790657CC47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15F504E-D5CA-A28D-A9D9-2E1786252A32}"/>
              </a:ext>
            </a:extLst>
          </p:cNvPr>
          <p:cNvSpPr>
            <a:spLocks noGrp="1"/>
          </p:cNvSpPr>
          <p:nvPr>
            <p:ph type="ctrTitle"/>
          </p:nvPr>
        </p:nvSpPr>
        <p:spPr>
          <a:xfrm>
            <a:off x="6943934" y="3602813"/>
            <a:ext cx="4805996" cy="1297115"/>
          </a:xfrm>
        </p:spPr>
        <p:txBody>
          <a:bodyPr anchor="t">
            <a:noAutofit/>
          </a:bodyPr>
          <a:lstStyle/>
          <a:p>
            <a:pPr algn="l"/>
            <a:br>
              <a:rPr lang="en-US" sz="4800" dirty="0">
                <a:solidFill>
                  <a:schemeClr val="tx2"/>
                </a:solidFill>
              </a:rPr>
            </a:br>
            <a:r>
              <a:rPr lang="en-US" dirty="0">
                <a:solidFill>
                  <a:schemeClr val="tx2"/>
                </a:solidFill>
                <a:latin typeface="Montserrat Medium" pitchFamily="2" charset="0"/>
              </a:rPr>
              <a:t>Volunteer </a:t>
            </a:r>
            <a:r>
              <a:rPr lang="en-US" dirty="0">
                <a:solidFill>
                  <a:schemeClr val="tx2"/>
                </a:solidFill>
                <a:latin typeface="Montserrat Medium" pitchFamily="2" charset="0"/>
                <a:cs typeface="Cordia New" panose="020B0502040204020203" pitchFamily="34" charset="-34"/>
              </a:rPr>
              <a:t>Orientation</a:t>
            </a:r>
            <a:endParaRPr lang="en-US" sz="4800" dirty="0">
              <a:solidFill>
                <a:schemeClr val="tx2"/>
              </a:solidFill>
              <a:latin typeface="Montserrat Medium" pitchFamily="2" charset="0"/>
              <a:cs typeface="Cordia New" panose="020B0502040204020203" pitchFamily="34" charset="-34"/>
            </a:endParaRPr>
          </a:p>
        </p:txBody>
      </p:sp>
      <p:pic>
        <p:nvPicPr>
          <p:cNvPr id="5" name="Picture 4">
            <a:extLst>
              <a:ext uri="{FF2B5EF4-FFF2-40B4-BE49-F238E27FC236}">
                <a16:creationId xmlns:a16="http://schemas.microsoft.com/office/drawing/2014/main" id="{66CDAFDF-6EF0-86D7-C76B-D3793DC94AC6}"/>
              </a:ext>
            </a:extLst>
          </p:cNvPr>
          <p:cNvPicPr>
            <a:picLocks noChangeAspect="1"/>
          </p:cNvPicPr>
          <p:nvPr/>
        </p:nvPicPr>
        <p:blipFill>
          <a:blip r:embed="rId2"/>
          <a:stretch>
            <a:fillRect/>
          </a:stretch>
        </p:blipFill>
        <p:spPr>
          <a:xfrm>
            <a:off x="340470" y="2690267"/>
            <a:ext cx="4141760" cy="2391866"/>
          </a:xfrm>
          <a:custGeom>
            <a:avLst/>
            <a:gdLst/>
            <a:ahLst/>
            <a:cxnLst/>
            <a:rect l="l" t="t" r="r" b="b"/>
            <a:pathLst>
              <a:path w="4141760" h="4377846">
                <a:moveTo>
                  <a:pt x="0" y="0"/>
                </a:moveTo>
                <a:lnTo>
                  <a:pt x="4141760" y="0"/>
                </a:lnTo>
                <a:lnTo>
                  <a:pt x="4141760" y="4377846"/>
                </a:lnTo>
                <a:lnTo>
                  <a:pt x="0" y="4377846"/>
                </a:lnTo>
                <a:close/>
              </a:path>
            </a:pathLst>
          </a:custGeom>
        </p:spPr>
      </p:pic>
      <p:grpSp>
        <p:nvGrpSpPr>
          <p:cNvPr id="14" name="Group 13">
            <a:extLst>
              <a:ext uri="{FF2B5EF4-FFF2-40B4-BE49-F238E27FC236}">
                <a16:creationId xmlns:a16="http://schemas.microsoft.com/office/drawing/2014/main" id="{89D1390B-7E13-4B4F-9CB2-391063412E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53" y="-5977"/>
            <a:ext cx="6238675" cy="6863979"/>
            <a:chOff x="305" y="-5977"/>
            <a:chExt cx="6238675" cy="6863979"/>
          </a:xfrm>
        </p:grpSpPr>
        <p:sp>
          <p:nvSpPr>
            <p:cNvPr id="15" name="Freeform: Shape 14">
              <a:extLst>
                <a:ext uri="{FF2B5EF4-FFF2-40B4-BE49-F238E27FC236}">
                  <a16:creationId xmlns:a16="http://schemas.microsoft.com/office/drawing/2014/main" id="{9E720206-AA49-4786-A932-A2650DE091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34854"/>
              <a:ext cx="6028697" cy="6817170"/>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C72F6EE6-EDE9-45A5-8F6D-02B9B7CB2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1"/>
              <a:ext cx="6165116"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C093DC50-3BD7-46B1-A300-CD207E152F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5977"/>
              <a:ext cx="6238675"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5455182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D9C3F-A73E-2C45-B734-A3B0196E3B11}"/>
              </a:ext>
            </a:extLst>
          </p:cNvPr>
          <p:cNvSpPr>
            <a:spLocks noGrp="1"/>
          </p:cNvSpPr>
          <p:nvPr>
            <p:ph type="title"/>
          </p:nvPr>
        </p:nvSpPr>
        <p:spPr/>
        <p:txBody>
          <a:bodyPr/>
          <a:lstStyle/>
          <a:p>
            <a:r>
              <a:rPr lang="en-US" dirty="0">
                <a:latin typeface="Montserrat Medium" pitchFamily="2" charset="0"/>
              </a:rPr>
              <a:t>Volunteer Basics</a:t>
            </a:r>
          </a:p>
        </p:txBody>
      </p:sp>
      <p:sp>
        <p:nvSpPr>
          <p:cNvPr id="3" name="Content Placeholder 2">
            <a:extLst>
              <a:ext uri="{FF2B5EF4-FFF2-40B4-BE49-F238E27FC236}">
                <a16:creationId xmlns:a16="http://schemas.microsoft.com/office/drawing/2014/main" id="{F3593A85-33BA-0043-F0C8-B27900F12D0D}"/>
              </a:ext>
            </a:extLst>
          </p:cNvPr>
          <p:cNvSpPr>
            <a:spLocks noGrp="1"/>
          </p:cNvSpPr>
          <p:nvPr>
            <p:ph idx="1"/>
          </p:nvPr>
        </p:nvSpPr>
        <p:spPr>
          <a:xfrm>
            <a:off x="838200" y="1425974"/>
            <a:ext cx="10515600" cy="4351338"/>
          </a:xfrm>
        </p:spPr>
        <p:txBody>
          <a:bodyPr>
            <a:normAutofit fontScale="85000" lnSpcReduction="20000"/>
          </a:bodyPr>
          <a:lstStyle/>
          <a:p>
            <a:pPr>
              <a:lnSpc>
                <a:spcPct val="150000"/>
              </a:lnSpc>
            </a:pPr>
            <a:r>
              <a:rPr lang="en-US" dirty="0" err="1">
                <a:latin typeface="Montserrat Medium" pitchFamily="2" charset="0"/>
              </a:rPr>
              <a:t>ParentSquare</a:t>
            </a:r>
            <a:r>
              <a:rPr lang="en-US" dirty="0">
                <a:latin typeface="Montserrat Medium" pitchFamily="2" charset="0"/>
              </a:rPr>
              <a:t> vs. Raptor</a:t>
            </a:r>
          </a:p>
          <a:p>
            <a:pPr lvl="1">
              <a:lnSpc>
                <a:spcPct val="150000"/>
              </a:lnSpc>
            </a:pPr>
            <a:r>
              <a:rPr lang="en-US" dirty="0">
                <a:latin typeface="Montserrat Medium" pitchFamily="2" charset="0"/>
              </a:rPr>
              <a:t>Raptor is our public safety/security and volunteer registration software</a:t>
            </a:r>
          </a:p>
          <a:p>
            <a:pPr lvl="1">
              <a:lnSpc>
                <a:spcPct val="150000"/>
              </a:lnSpc>
            </a:pPr>
            <a:r>
              <a:rPr lang="en-US" dirty="0" err="1">
                <a:latin typeface="Montserrat Medium" pitchFamily="2" charset="0"/>
              </a:rPr>
              <a:t>ParentSquare</a:t>
            </a:r>
            <a:r>
              <a:rPr lang="en-US" dirty="0">
                <a:latin typeface="Montserrat Medium" pitchFamily="2" charset="0"/>
              </a:rPr>
              <a:t> is used to share volunteer opportunities and allow volunteers to sign-up for shifts</a:t>
            </a:r>
          </a:p>
          <a:p>
            <a:pPr>
              <a:lnSpc>
                <a:spcPct val="150000"/>
              </a:lnSpc>
            </a:pPr>
            <a:r>
              <a:rPr lang="en-US" dirty="0">
                <a:latin typeface="Montserrat Medium" pitchFamily="2" charset="0"/>
              </a:rPr>
              <a:t>Anyone can be a volunteer!</a:t>
            </a:r>
          </a:p>
          <a:p>
            <a:pPr lvl="1">
              <a:lnSpc>
                <a:spcPct val="150000"/>
              </a:lnSpc>
            </a:pPr>
            <a:r>
              <a:rPr lang="en-US" dirty="0">
                <a:latin typeface="Montserrat Medium" pitchFamily="2" charset="0"/>
              </a:rPr>
              <a:t>Parents, grandparents, community members are allowed to volunteer provided they are submitted a Raptor application and been accepted into the volunteer system. See info on following slide to share with prospective non-parent community volunteers.</a:t>
            </a:r>
          </a:p>
        </p:txBody>
      </p:sp>
      <p:pic>
        <p:nvPicPr>
          <p:cNvPr id="5" name="Picture 4" descr="A logo with green text&#10;&#10;Description automatically generated">
            <a:extLst>
              <a:ext uri="{FF2B5EF4-FFF2-40B4-BE49-F238E27FC236}">
                <a16:creationId xmlns:a16="http://schemas.microsoft.com/office/drawing/2014/main" id="{9EC92B71-988A-DA67-BE7A-671962F87071}"/>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979645" y="5704416"/>
            <a:ext cx="2103967" cy="1214967"/>
          </a:xfrm>
          <a:prstGeom prst="rect">
            <a:avLst/>
          </a:prstGeom>
        </p:spPr>
      </p:pic>
    </p:spTree>
    <p:extLst>
      <p:ext uri="{BB962C8B-B14F-4D97-AF65-F5344CB8AC3E}">
        <p14:creationId xmlns:p14="http://schemas.microsoft.com/office/powerpoint/2010/main" val="29309758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5EC6E-CB6C-D96C-5E58-C60928993DB7}"/>
              </a:ext>
            </a:extLst>
          </p:cNvPr>
          <p:cNvSpPr>
            <a:spLocks noGrp="1"/>
          </p:cNvSpPr>
          <p:nvPr>
            <p:ph type="title"/>
          </p:nvPr>
        </p:nvSpPr>
        <p:spPr/>
        <p:txBody>
          <a:bodyPr/>
          <a:lstStyle/>
          <a:p>
            <a:r>
              <a:rPr lang="en-US" dirty="0">
                <a:latin typeface="Montserrat Medium" pitchFamily="2" charset="0"/>
              </a:rPr>
              <a:t>Non-Parent Community Volunteers</a:t>
            </a:r>
            <a:endParaRPr lang="en-US" dirty="0"/>
          </a:p>
        </p:txBody>
      </p:sp>
      <p:sp>
        <p:nvSpPr>
          <p:cNvPr id="3" name="Content Placeholder 2">
            <a:extLst>
              <a:ext uri="{FF2B5EF4-FFF2-40B4-BE49-F238E27FC236}">
                <a16:creationId xmlns:a16="http://schemas.microsoft.com/office/drawing/2014/main" id="{55BEA68B-A1F7-87A5-1F51-D3D73323C54F}"/>
              </a:ext>
            </a:extLst>
          </p:cNvPr>
          <p:cNvSpPr>
            <a:spLocks noGrp="1"/>
          </p:cNvSpPr>
          <p:nvPr>
            <p:ph idx="1"/>
          </p:nvPr>
        </p:nvSpPr>
        <p:spPr>
          <a:xfrm>
            <a:off x="838200" y="1690688"/>
            <a:ext cx="10515600" cy="4486275"/>
          </a:xfrm>
        </p:spPr>
        <p:txBody>
          <a:bodyPr>
            <a:normAutofit fontScale="70000" lnSpcReduction="20000"/>
          </a:bodyPr>
          <a:lstStyle/>
          <a:p>
            <a:pPr marL="0" indent="0" algn="l">
              <a:lnSpc>
                <a:spcPct val="120000"/>
              </a:lnSpc>
              <a:buNone/>
            </a:pPr>
            <a:r>
              <a:rPr lang="en-US" b="0" i="0" dirty="0">
                <a:effectLst/>
                <a:latin typeface="Montserrat Medium" pitchFamily="2" charset="0"/>
              </a:rPr>
              <a:t>Do you know someone who would love to get involved or be "in the know" about volunteer opportunities at the school? We love our volunteers, whether parents, grandparents, guardians, aunts, uncles, friends, you name it! Here's how they can get started:</a:t>
            </a:r>
          </a:p>
          <a:p>
            <a:pPr lvl="1">
              <a:lnSpc>
                <a:spcPct val="120000"/>
              </a:lnSpc>
            </a:pPr>
            <a:r>
              <a:rPr lang="en-US" b="0" i="0" dirty="0">
                <a:effectLst/>
                <a:latin typeface="Montserrat Medium" pitchFamily="2" charset="0"/>
              </a:rPr>
              <a:t>Step 1: Submit your </a:t>
            </a:r>
            <a:r>
              <a:rPr lang="en-US" b="0" i="0" dirty="0">
                <a:effectLst/>
                <a:latin typeface="Montserrat Medium" pitchFamily="2" charset="0"/>
                <a:hlinkClick r:id="rId2">
                  <a:extLst>
                    <a:ext uri="{A12FA001-AC4F-418D-AE19-62706E023703}">
                      <ahyp:hlinkClr xmlns:ahyp="http://schemas.microsoft.com/office/drawing/2018/hyperlinkcolor" val="tx"/>
                    </a:ext>
                  </a:extLst>
                </a:hlinkClick>
              </a:rPr>
              <a:t>volunteer application in Raptor</a:t>
            </a:r>
            <a:r>
              <a:rPr lang="en-US" b="0" i="0" dirty="0">
                <a:effectLst/>
                <a:latin typeface="Montserrat Medium" pitchFamily="2" charset="0"/>
              </a:rPr>
              <a:t>, same as the </a:t>
            </a:r>
            <a:r>
              <a:rPr lang="en-US" b="0" i="0">
                <a:effectLst/>
                <a:latin typeface="Montserrat Medium" pitchFamily="2" charset="0"/>
              </a:rPr>
              <a:t>process for parents</a:t>
            </a:r>
            <a:endParaRPr lang="en-US" b="0" i="0" dirty="0">
              <a:effectLst/>
              <a:latin typeface="Montserrat Medium" pitchFamily="2" charset="0"/>
            </a:endParaRPr>
          </a:p>
          <a:p>
            <a:pPr lvl="1">
              <a:lnSpc>
                <a:spcPct val="120000"/>
              </a:lnSpc>
            </a:pPr>
            <a:r>
              <a:rPr lang="en-US" b="0" i="0" dirty="0">
                <a:effectLst/>
                <a:latin typeface="Montserrat Medium" pitchFamily="2" charset="0"/>
              </a:rPr>
              <a:t>Step 2: Once your background check is approved, create a </a:t>
            </a:r>
            <a:r>
              <a:rPr lang="en-US" b="0" i="0" dirty="0">
                <a:solidFill>
                  <a:srgbClr val="0563C1"/>
                </a:solidFill>
                <a:effectLst/>
                <a:latin typeface="Montserrat Medium" pitchFamily="2" charset="0"/>
                <a:hlinkClick r:id="rId3">
                  <a:extLst>
                    <a:ext uri="{A12FA001-AC4F-418D-AE19-62706E023703}">
                      <ahyp:hlinkClr xmlns:ahyp="http://schemas.microsoft.com/office/drawing/2018/hyperlinkcolor" val="tx"/>
                    </a:ext>
                  </a:extLst>
                </a:hlinkClick>
              </a:rPr>
              <a:t>Community Volunteer </a:t>
            </a:r>
            <a:r>
              <a:rPr lang="en-US" b="0" i="0" dirty="0" err="1">
                <a:solidFill>
                  <a:srgbClr val="0563C1"/>
                </a:solidFill>
                <a:effectLst/>
                <a:latin typeface="Montserrat Medium" pitchFamily="2" charset="0"/>
                <a:hlinkClick r:id="rId3">
                  <a:extLst>
                    <a:ext uri="{A12FA001-AC4F-418D-AE19-62706E023703}">
                      <ahyp:hlinkClr xmlns:ahyp="http://schemas.microsoft.com/office/drawing/2018/hyperlinkcolor" val="tx"/>
                    </a:ext>
                  </a:extLst>
                </a:hlinkClick>
              </a:rPr>
              <a:t>ParentSquare</a:t>
            </a:r>
            <a:r>
              <a:rPr lang="en-US" b="0" i="0" dirty="0">
                <a:effectLst/>
                <a:latin typeface="Montserrat Medium" pitchFamily="2" charset="0"/>
                <a:hlinkClick r:id="rId3">
                  <a:extLst>
                    <a:ext uri="{A12FA001-AC4F-418D-AE19-62706E023703}">
                      <ahyp:hlinkClr xmlns:ahyp="http://schemas.microsoft.com/office/drawing/2018/hyperlinkcolor" val="tx"/>
                    </a:ext>
                  </a:extLst>
                </a:hlinkClick>
              </a:rPr>
              <a:t> Account</a:t>
            </a:r>
            <a:r>
              <a:rPr lang="en-US" b="0" i="0" dirty="0">
                <a:effectLst/>
                <a:latin typeface="Montserrat Medium" pitchFamily="2" charset="0"/>
              </a:rPr>
              <a:t>. This will connect you to Fir Grove and all the opportunities for volunteering and volunteer sign ups. Volunteer sign ups are now on </a:t>
            </a:r>
            <a:r>
              <a:rPr lang="en-US" b="0" i="0" dirty="0" err="1">
                <a:effectLst/>
                <a:latin typeface="Montserrat Medium" pitchFamily="2" charset="0"/>
              </a:rPr>
              <a:t>ParentSquare</a:t>
            </a:r>
            <a:r>
              <a:rPr lang="en-US" b="0" i="0" dirty="0">
                <a:effectLst/>
                <a:latin typeface="Montserrat Medium" pitchFamily="2" charset="0"/>
              </a:rPr>
              <a:t>, NOT on Raptor.</a:t>
            </a:r>
            <a:br>
              <a:rPr lang="en-US" b="0" i="0" dirty="0">
                <a:effectLst/>
                <a:latin typeface="Montserrat Medium" pitchFamily="2" charset="0"/>
              </a:rPr>
            </a:br>
            <a:endParaRPr lang="en-US" b="0" i="0" dirty="0">
              <a:effectLst/>
              <a:latin typeface="Montserrat Medium" pitchFamily="2" charset="0"/>
            </a:endParaRPr>
          </a:p>
          <a:p>
            <a:pPr marL="0" indent="0" algn="l">
              <a:lnSpc>
                <a:spcPct val="120000"/>
              </a:lnSpc>
              <a:buNone/>
            </a:pPr>
            <a:r>
              <a:rPr lang="en-US" b="0" i="0" dirty="0">
                <a:effectLst/>
                <a:latin typeface="Montserrat Medium" pitchFamily="2" charset="0"/>
              </a:rPr>
              <a:t>Have questions about navigating the nuances of the systems? Just shoot us an email at </a:t>
            </a:r>
            <a:r>
              <a:rPr lang="en-US" b="0" i="0" dirty="0">
                <a:effectLst/>
                <a:latin typeface="Montserrat Medium" pitchFamily="2" charset="0"/>
                <a:hlinkClick r:id="rId4">
                  <a:extLst>
                    <a:ext uri="{A12FA001-AC4F-418D-AE19-62706E023703}">
                      <ahyp:hlinkClr xmlns:ahyp="http://schemas.microsoft.com/office/drawing/2018/hyperlinkcolor" val="tx"/>
                    </a:ext>
                  </a:extLst>
                </a:hlinkClick>
              </a:rPr>
              <a:t>Volunteer@FirGrovePTO.com</a:t>
            </a:r>
            <a:r>
              <a:rPr lang="en-US" b="0" i="0" dirty="0">
                <a:effectLst/>
                <a:latin typeface="Montserrat Medium" pitchFamily="2" charset="0"/>
              </a:rPr>
              <a:t>! No question is too small, we are so very grateful for anyone that can lend a hand!</a:t>
            </a:r>
          </a:p>
          <a:p>
            <a:endParaRPr lang="en-US" dirty="0"/>
          </a:p>
        </p:txBody>
      </p:sp>
    </p:spTree>
    <p:extLst>
      <p:ext uri="{BB962C8B-B14F-4D97-AF65-F5344CB8AC3E}">
        <p14:creationId xmlns:p14="http://schemas.microsoft.com/office/powerpoint/2010/main" val="32953413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logo with green text&#10;&#10;Description automatically generated">
            <a:extLst>
              <a:ext uri="{FF2B5EF4-FFF2-40B4-BE49-F238E27FC236}">
                <a16:creationId xmlns:a16="http://schemas.microsoft.com/office/drawing/2014/main" id="{C473AFD3-4576-FC67-D48E-4FF845DA18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54562" y="5449406"/>
            <a:ext cx="2103967" cy="1214967"/>
          </a:xfrm>
          <a:prstGeom prst="rect">
            <a:avLst/>
          </a:prstGeom>
        </p:spPr>
      </p:pic>
      <p:sp>
        <p:nvSpPr>
          <p:cNvPr id="2" name="Title 1">
            <a:extLst>
              <a:ext uri="{FF2B5EF4-FFF2-40B4-BE49-F238E27FC236}">
                <a16:creationId xmlns:a16="http://schemas.microsoft.com/office/drawing/2014/main" id="{B34BBF75-0FA3-9B21-EF2A-74F36E51A479}"/>
              </a:ext>
            </a:extLst>
          </p:cNvPr>
          <p:cNvSpPr>
            <a:spLocks noGrp="1"/>
          </p:cNvSpPr>
          <p:nvPr>
            <p:ph type="title"/>
          </p:nvPr>
        </p:nvSpPr>
        <p:spPr/>
        <p:txBody>
          <a:bodyPr/>
          <a:lstStyle/>
          <a:p>
            <a:r>
              <a:rPr lang="en-US" dirty="0">
                <a:latin typeface="Montserrat Medium" pitchFamily="2" charset="0"/>
              </a:rPr>
              <a:t>Confidentiality and Professionalism</a:t>
            </a:r>
          </a:p>
        </p:txBody>
      </p:sp>
      <p:sp>
        <p:nvSpPr>
          <p:cNvPr id="3" name="Content Placeholder 2">
            <a:extLst>
              <a:ext uri="{FF2B5EF4-FFF2-40B4-BE49-F238E27FC236}">
                <a16:creationId xmlns:a16="http://schemas.microsoft.com/office/drawing/2014/main" id="{9EA5CEAE-9556-8D90-D63E-E3C212883A52}"/>
              </a:ext>
            </a:extLst>
          </p:cNvPr>
          <p:cNvSpPr>
            <a:spLocks noGrp="1"/>
          </p:cNvSpPr>
          <p:nvPr>
            <p:ph idx="1"/>
          </p:nvPr>
        </p:nvSpPr>
        <p:spPr/>
        <p:txBody>
          <a:bodyPr>
            <a:normAutofit lnSpcReduction="10000"/>
          </a:bodyPr>
          <a:lstStyle/>
          <a:p>
            <a:r>
              <a:rPr lang="en-US" sz="2000" dirty="0">
                <a:latin typeface="Montserrat Medium" pitchFamily="2" charset="0"/>
              </a:rPr>
              <a:t>Sight and Sound Policy</a:t>
            </a:r>
          </a:p>
          <a:p>
            <a:pPr lvl="1"/>
            <a:r>
              <a:rPr lang="en-US" sz="1800" dirty="0">
                <a:latin typeface="Montserrat Medium" pitchFamily="2" charset="0"/>
              </a:rPr>
              <a:t>Volunteers should not be alone with students; any time you’re working with a student you should be within sight and sound of a staff member.</a:t>
            </a:r>
          </a:p>
          <a:p>
            <a:r>
              <a:rPr lang="en-US" sz="2000" dirty="0">
                <a:latin typeface="Montserrat Medium" pitchFamily="2" charset="0"/>
              </a:rPr>
              <a:t>Privacy and Confidentiality</a:t>
            </a:r>
          </a:p>
          <a:p>
            <a:pPr lvl="1"/>
            <a:r>
              <a:rPr lang="en-US" sz="1800" dirty="0">
                <a:latin typeface="Montserrat Medium" pitchFamily="2" charset="0"/>
              </a:rPr>
              <a:t>Treat interactions you witness or overhear in the classroom as private – i.e. don’t gossip about students and staff.</a:t>
            </a:r>
          </a:p>
          <a:p>
            <a:r>
              <a:rPr lang="en-US" sz="2000" dirty="0">
                <a:latin typeface="Montserrat Medium" pitchFamily="2" charset="0"/>
              </a:rPr>
              <a:t>Behavior Management</a:t>
            </a:r>
          </a:p>
          <a:p>
            <a:pPr lvl="1"/>
            <a:r>
              <a:rPr lang="en-US" sz="1800" dirty="0">
                <a:latin typeface="Montserrat Medium" pitchFamily="2" charset="0"/>
              </a:rPr>
              <a:t>Volunteers are at the school to help, but class/behavior management is the teacher's responsibility. If you have a concern about behavior, please go to the teacher rather than addressing it yourself.</a:t>
            </a:r>
          </a:p>
          <a:p>
            <a:r>
              <a:rPr lang="en-US" sz="2000" dirty="0">
                <a:latin typeface="Montserrat Medium" pitchFamily="2" charset="0"/>
              </a:rPr>
              <a:t>Dependability</a:t>
            </a:r>
          </a:p>
          <a:p>
            <a:pPr lvl="1"/>
            <a:r>
              <a:rPr lang="en-US" sz="1800" dirty="0">
                <a:latin typeface="Montserrat Medium" pitchFamily="2" charset="0"/>
              </a:rPr>
              <a:t>If you have signed up for a shift, please show up </a:t>
            </a:r>
            <a:r>
              <a:rPr lang="en-US" sz="1800" dirty="0">
                <a:latin typeface="Montserrat Medium" pitchFamily="2" charset="0"/>
                <a:sym typeface="Wingdings" panose="05000000000000000000" pitchFamily="2" charset="2"/>
              </a:rPr>
              <a:t></a:t>
            </a:r>
          </a:p>
          <a:p>
            <a:pPr lvl="1"/>
            <a:r>
              <a:rPr lang="en-US" sz="1800" dirty="0">
                <a:latin typeface="Montserrat Medium" pitchFamily="2" charset="0"/>
                <a:sym typeface="Wingdings" panose="05000000000000000000" pitchFamily="2" charset="2"/>
              </a:rPr>
              <a:t>Things happen, so if you’re unable to make it please give as much notice as possible so that we can try to fill your spot.</a:t>
            </a:r>
            <a:endParaRPr lang="en-US" sz="1800" dirty="0">
              <a:latin typeface="Montserrat Medium" pitchFamily="2" charset="0"/>
            </a:endParaRPr>
          </a:p>
        </p:txBody>
      </p:sp>
    </p:spTree>
    <p:extLst>
      <p:ext uri="{BB962C8B-B14F-4D97-AF65-F5344CB8AC3E}">
        <p14:creationId xmlns:p14="http://schemas.microsoft.com/office/powerpoint/2010/main" val="23307735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BE000-3AAF-19FF-7094-CAC86E29BECB}"/>
              </a:ext>
            </a:extLst>
          </p:cNvPr>
          <p:cNvSpPr>
            <a:spLocks noGrp="1"/>
          </p:cNvSpPr>
          <p:nvPr>
            <p:ph type="title"/>
          </p:nvPr>
        </p:nvSpPr>
        <p:spPr/>
        <p:txBody>
          <a:bodyPr/>
          <a:lstStyle/>
          <a:p>
            <a:r>
              <a:rPr lang="en-US" dirty="0">
                <a:latin typeface="Montserrat Medium" pitchFamily="2" charset="0"/>
              </a:rPr>
              <a:t>Arrival Procedures</a:t>
            </a:r>
          </a:p>
        </p:txBody>
      </p:sp>
      <p:sp>
        <p:nvSpPr>
          <p:cNvPr id="3" name="Content Placeholder 2">
            <a:extLst>
              <a:ext uri="{FF2B5EF4-FFF2-40B4-BE49-F238E27FC236}">
                <a16:creationId xmlns:a16="http://schemas.microsoft.com/office/drawing/2014/main" id="{68D53E69-F38E-1D83-2554-A3E6D9E8DF1B}"/>
              </a:ext>
            </a:extLst>
          </p:cNvPr>
          <p:cNvSpPr>
            <a:spLocks noGrp="1"/>
          </p:cNvSpPr>
          <p:nvPr>
            <p:ph idx="1"/>
          </p:nvPr>
        </p:nvSpPr>
        <p:spPr/>
        <p:txBody>
          <a:bodyPr>
            <a:normAutofit fontScale="85000" lnSpcReduction="20000"/>
          </a:bodyPr>
          <a:lstStyle/>
          <a:p>
            <a:pPr>
              <a:lnSpc>
                <a:spcPct val="150000"/>
              </a:lnSpc>
            </a:pPr>
            <a:r>
              <a:rPr lang="en-US" dirty="0">
                <a:latin typeface="Montserrat Medium" pitchFamily="2" charset="0"/>
              </a:rPr>
              <a:t>Arrive 5-10 minutes early if possible</a:t>
            </a:r>
          </a:p>
          <a:p>
            <a:pPr>
              <a:lnSpc>
                <a:spcPct val="150000"/>
              </a:lnSpc>
            </a:pPr>
            <a:r>
              <a:rPr lang="en-US" dirty="0">
                <a:latin typeface="Montserrat Medium" pitchFamily="2" charset="0"/>
              </a:rPr>
              <a:t>Bring ID to sign-in via Raptor</a:t>
            </a:r>
          </a:p>
          <a:p>
            <a:pPr>
              <a:lnSpc>
                <a:spcPct val="150000"/>
              </a:lnSpc>
            </a:pPr>
            <a:r>
              <a:rPr lang="en-US" dirty="0">
                <a:latin typeface="Montserrat Medium" pitchFamily="2" charset="0"/>
              </a:rPr>
              <a:t>Raptor will:</a:t>
            </a:r>
          </a:p>
          <a:p>
            <a:pPr lvl="1">
              <a:lnSpc>
                <a:spcPct val="150000"/>
              </a:lnSpc>
            </a:pPr>
            <a:r>
              <a:rPr lang="en-US" dirty="0">
                <a:latin typeface="Montserrat Medium" pitchFamily="2" charset="0"/>
              </a:rPr>
              <a:t>Scan your ID</a:t>
            </a:r>
          </a:p>
          <a:p>
            <a:pPr lvl="1">
              <a:lnSpc>
                <a:spcPct val="150000"/>
              </a:lnSpc>
            </a:pPr>
            <a:r>
              <a:rPr lang="en-US" dirty="0">
                <a:latin typeface="Montserrat Medium" pitchFamily="2" charset="0"/>
              </a:rPr>
              <a:t>Take your photo</a:t>
            </a:r>
          </a:p>
          <a:p>
            <a:pPr lvl="1">
              <a:lnSpc>
                <a:spcPct val="150000"/>
              </a:lnSpc>
            </a:pPr>
            <a:r>
              <a:rPr lang="en-US" dirty="0">
                <a:latin typeface="Montserrat Medium" pitchFamily="2" charset="0"/>
              </a:rPr>
              <a:t>Print you a volunteer badge</a:t>
            </a:r>
          </a:p>
          <a:p>
            <a:pPr>
              <a:lnSpc>
                <a:spcPct val="150000"/>
              </a:lnSpc>
            </a:pPr>
            <a:r>
              <a:rPr lang="en-US" dirty="0">
                <a:latin typeface="Montserrat Medium" pitchFamily="2" charset="0"/>
              </a:rPr>
              <a:t>Volunteers are automatically logged out at the end of day if you forget to check-out</a:t>
            </a:r>
          </a:p>
        </p:txBody>
      </p:sp>
      <p:pic>
        <p:nvPicPr>
          <p:cNvPr id="4" name="Picture 3" descr="A logo with green text&#10;&#10;Description automatically generated">
            <a:extLst>
              <a:ext uri="{FF2B5EF4-FFF2-40B4-BE49-F238E27FC236}">
                <a16:creationId xmlns:a16="http://schemas.microsoft.com/office/drawing/2014/main" id="{B1A96423-DB0F-374E-A121-F264AB3EB7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54562" y="5449406"/>
            <a:ext cx="2103967" cy="1214967"/>
          </a:xfrm>
          <a:prstGeom prst="rect">
            <a:avLst/>
          </a:prstGeom>
        </p:spPr>
      </p:pic>
    </p:spTree>
    <p:extLst>
      <p:ext uri="{BB962C8B-B14F-4D97-AF65-F5344CB8AC3E}">
        <p14:creationId xmlns:p14="http://schemas.microsoft.com/office/powerpoint/2010/main" val="29866248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58BE6-8C2B-6036-1A1C-5F261F1E18B4}"/>
              </a:ext>
            </a:extLst>
          </p:cNvPr>
          <p:cNvSpPr>
            <a:spLocks noGrp="1"/>
          </p:cNvSpPr>
          <p:nvPr>
            <p:ph type="title"/>
          </p:nvPr>
        </p:nvSpPr>
        <p:spPr/>
        <p:txBody>
          <a:bodyPr/>
          <a:lstStyle/>
          <a:p>
            <a:r>
              <a:rPr lang="en-US" dirty="0">
                <a:latin typeface="Montserrat Medium" pitchFamily="2" charset="0"/>
              </a:rPr>
              <a:t>Why sign-in?</a:t>
            </a:r>
          </a:p>
        </p:txBody>
      </p:sp>
      <p:sp>
        <p:nvSpPr>
          <p:cNvPr id="3" name="Content Placeholder 2">
            <a:extLst>
              <a:ext uri="{FF2B5EF4-FFF2-40B4-BE49-F238E27FC236}">
                <a16:creationId xmlns:a16="http://schemas.microsoft.com/office/drawing/2014/main" id="{BBC9EF7E-3113-4DC2-D902-EC84E0EF54E5}"/>
              </a:ext>
            </a:extLst>
          </p:cNvPr>
          <p:cNvSpPr>
            <a:spLocks noGrp="1"/>
          </p:cNvSpPr>
          <p:nvPr>
            <p:ph idx="1"/>
          </p:nvPr>
        </p:nvSpPr>
        <p:spPr/>
        <p:txBody>
          <a:bodyPr>
            <a:normAutofit/>
          </a:bodyPr>
          <a:lstStyle/>
          <a:p>
            <a:pPr>
              <a:lnSpc>
                <a:spcPct val="150000"/>
              </a:lnSpc>
            </a:pPr>
            <a:r>
              <a:rPr lang="en-US" sz="2400" dirty="0">
                <a:latin typeface="Montserrat Medium" pitchFamily="2" charset="0"/>
              </a:rPr>
              <a:t>Need to know who is in the building and where/why</a:t>
            </a:r>
          </a:p>
          <a:p>
            <a:pPr>
              <a:lnSpc>
                <a:spcPct val="150000"/>
              </a:lnSpc>
            </a:pPr>
            <a:r>
              <a:rPr lang="en-US" sz="2400" dirty="0">
                <a:latin typeface="Montserrat Medium" pitchFamily="2" charset="0"/>
              </a:rPr>
              <a:t>Emergencies</a:t>
            </a:r>
          </a:p>
          <a:p>
            <a:pPr>
              <a:lnSpc>
                <a:spcPct val="150000"/>
              </a:lnSpc>
            </a:pPr>
            <a:r>
              <a:rPr lang="en-US" sz="2400" dirty="0">
                <a:latin typeface="Montserrat Medium" pitchFamily="2" charset="0"/>
              </a:rPr>
              <a:t>Volunteer statistics</a:t>
            </a:r>
          </a:p>
          <a:p>
            <a:pPr lvl="1">
              <a:lnSpc>
                <a:spcPct val="150000"/>
              </a:lnSpc>
            </a:pPr>
            <a:r>
              <a:rPr lang="en-US" sz="2000" dirty="0">
                <a:latin typeface="Montserrat Medium" pitchFamily="2" charset="0"/>
              </a:rPr>
              <a:t>School board – as an indicator of parent involvement</a:t>
            </a:r>
          </a:p>
          <a:p>
            <a:pPr lvl="1">
              <a:lnSpc>
                <a:spcPct val="150000"/>
              </a:lnSpc>
            </a:pPr>
            <a:r>
              <a:rPr lang="en-US" sz="2000" dirty="0">
                <a:latin typeface="Montserrat Medium" pitchFamily="2" charset="0"/>
              </a:rPr>
              <a:t>New parents and prospective teachers – to know how much support the school has</a:t>
            </a:r>
          </a:p>
          <a:p>
            <a:pPr lvl="1">
              <a:lnSpc>
                <a:spcPct val="150000"/>
              </a:lnSpc>
            </a:pPr>
            <a:r>
              <a:rPr lang="en-US" sz="2000" dirty="0">
                <a:latin typeface="Montserrat Medium" pitchFamily="2" charset="0"/>
              </a:rPr>
              <a:t>Grant applications often require volunteer involvement data</a:t>
            </a:r>
            <a:endParaRPr lang="en-US" dirty="0">
              <a:latin typeface="Montserrat Medium" pitchFamily="2" charset="0"/>
            </a:endParaRPr>
          </a:p>
        </p:txBody>
      </p:sp>
      <p:pic>
        <p:nvPicPr>
          <p:cNvPr id="4" name="Picture 3" descr="A logo with green text&#10;&#10;Description automatically generated">
            <a:extLst>
              <a:ext uri="{FF2B5EF4-FFF2-40B4-BE49-F238E27FC236}">
                <a16:creationId xmlns:a16="http://schemas.microsoft.com/office/drawing/2014/main" id="{B868B628-045F-9E5B-C7EC-76ECFCA300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54562" y="5449406"/>
            <a:ext cx="2103967" cy="1214967"/>
          </a:xfrm>
          <a:prstGeom prst="rect">
            <a:avLst/>
          </a:prstGeom>
        </p:spPr>
      </p:pic>
    </p:spTree>
    <p:extLst>
      <p:ext uri="{BB962C8B-B14F-4D97-AF65-F5344CB8AC3E}">
        <p14:creationId xmlns:p14="http://schemas.microsoft.com/office/powerpoint/2010/main" val="2436470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972F6-630C-16F7-EE72-354D11BC7D69}"/>
              </a:ext>
            </a:extLst>
          </p:cNvPr>
          <p:cNvSpPr>
            <a:spLocks noGrp="1"/>
          </p:cNvSpPr>
          <p:nvPr>
            <p:ph type="title"/>
          </p:nvPr>
        </p:nvSpPr>
        <p:spPr/>
        <p:txBody>
          <a:bodyPr/>
          <a:lstStyle/>
          <a:p>
            <a:r>
              <a:rPr lang="en-US" dirty="0">
                <a:latin typeface="Montserrat Medium" pitchFamily="2" charset="0"/>
              </a:rPr>
              <a:t>Logging Hours</a:t>
            </a:r>
          </a:p>
        </p:txBody>
      </p:sp>
      <p:sp>
        <p:nvSpPr>
          <p:cNvPr id="5" name="Content Placeholder 4">
            <a:extLst>
              <a:ext uri="{FF2B5EF4-FFF2-40B4-BE49-F238E27FC236}">
                <a16:creationId xmlns:a16="http://schemas.microsoft.com/office/drawing/2014/main" id="{755F6F7C-87E5-ADCB-693E-923B7ECE4C7B}"/>
              </a:ext>
            </a:extLst>
          </p:cNvPr>
          <p:cNvSpPr>
            <a:spLocks noGrp="1"/>
          </p:cNvSpPr>
          <p:nvPr>
            <p:ph idx="1"/>
          </p:nvPr>
        </p:nvSpPr>
        <p:spPr/>
        <p:txBody>
          <a:bodyPr/>
          <a:lstStyle/>
          <a:p>
            <a:r>
              <a:rPr lang="en-US" dirty="0"/>
              <a:t>You can track your own volunteer hours in </a:t>
            </a:r>
            <a:r>
              <a:rPr lang="en-US" dirty="0" err="1"/>
              <a:t>ParentSquare</a:t>
            </a:r>
            <a:endParaRPr lang="en-US" dirty="0"/>
          </a:p>
          <a:p>
            <a:pPr lvl="1"/>
            <a:r>
              <a:rPr lang="en-US" dirty="0"/>
              <a:t>Upper right click on your name, then “My Account”</a:t>
            </a:r>
          </a:p>
          <a:p>
            <a:pPr lvl="1"/>
            <a:r>
              <a:rPr lang="en-US" dirty="0"/>
              <a:t>“Volunteer Hours” if final option on bottom left</a:t>
            </a:r>
          </a:p>
        </p:txBody>
      </p:sp>
    </p:spTree>
    <p:extLst>
      <p:ext uri="{BB962C8B-B14F-4D97-AF65-F5344CB8AC3E}">
        <p14:creationId xmlns:p14="http://schemas.microsoft.com/office/powerpoint/2010/main" val="34779294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2EE6E-1DCE-9387-D5A8-CE4DC7F8E1A2}"/>
              </a:ext>
            </a:extLst>
          </p:cNvPr>
          <p:cNvSpPr>
            <a:spLocks noGrp="1"/>
          </p:cNvSpPr>
          <p:nvPr>
            <p:ph type="title"/>
          </p:nvPr>
        </p:nvSpPr>
        <p:spPr/>
        <p:txBody>
          <a:bodyPr/>
          <a:lstStyle/>
          <a:p>
            <a:r>
              <a:rPr lang="en-US" dirty="0">
                <a:latin typeface="Montserrat Medium" pitchFamily="2" charset="0"/>
              </a:rPr>
              <a:t>Restrooms</a:t>
            </a:r>
          </a:p>
        </p:txBody>
      </p:sp>
      <p:sp>
        <p:nvSpPr>
          <p:cNvPr id="3" name="Content Placeholder 2">
            <a:extLst>
              <a:ext uri="{FF2B5EF4-FFF2-40B4-BE49-F238E27FC236}">
                <a16:creationId xmlns:a16="http://schemas.microsoft.com/office/drawing/2014/main" id="{B4A8B2DB-9B74-35F7-A2DB-6D83949C9F03}"/>
              </a:ext>
            </a:extLst>
          </p:cNvPr>
          <p:cNvSpPr>
            <a:spLocks noGrp="1"/>
          </p:cNvSpPr>
          <p:nvPr>
            <p:ph idx="1"/>
          </p:nvPr>
        </p:nvSpPr>
        <p:spPr/>
        <p:txBody>
          <a:bodyPr/>
          <a:lstStyle/>
          <a:p>
            <a:pPr>
              <a:lnSpc>
                <a:spcPct val="150000"/>
              </a:lnSpc>
            </a:pPr>
            <a:r>
              <a:rPr lang="en-US" dirty="0">
                <a:latin typeface="Montserrat Medium" pitchFamily="2" charset="0"/>
              </a:rPr>
              <a:t>Adults/volunteers are not to use the student bathrooms</a:t>
            </a:r>
          </a:p>
          <a:p>
            <a:pPr lvl="1">
              <a:lnSpc>
                <a:spcPct val="150000"/>
              </a:lnSpc>
            </a:pPr>
            <a:r>
              <a:rPr lang="en-US" dirty="0">
                <a:latin typeface="Montserrat Medium" pitchFamily="2" charset="0"/>
              </a:rPr>
              <a:t>Adult restrooms are available in three locations (see map on following slide)</a:t>
            </a:r>
          </a:p>
        </p:txBody>
      </p:sp>
      <p:pic>
        <p:nvPicPr>
          <p:cNvPr id="4" name="Picture 3" descr="A logo with green text&#10;&#10;Description automatically generated">
            <a:extLst>
              <a:ext uri="{FF2B5EF4-FFF2-40B4-BE49-F238E27FC236}">
                <a16:creationId xmlns:a16="http://schemas.microsoft.com/office/drawing/2014/main" id="{C9482436-1BA5-67BC-A3A3-8869051F55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54562" y="5449406"/>
            <a:ext cx="2103967" cy="1214967"/>
          </a:xfrm>
          <a:prstGeom prst="rect">
            <a:avLst/>
          </a:prstGeom>
        </p:spPr>
      </p:pic>
    </p:spTree>
    <p:extLst>
      <p:ext uri="{BB962C8B-B14F-4D97-AF65-F5344CB8AC3E}">
        <p14:creationId xmlns:p14="http://schemas.microsoft.com/office/powerpoint/2010/main" val="4435936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diagram of a library&#10;&#10;Description automatically generated">
            <a:extLst>
              <a:ext uri="{FF2B5EF4-FFF2-40B4-BE49-F238E27FC236}">
                <a16:creationId xmlns:a16="http://schemas.microsoft.com/office/drawing/2014/main" id="{88DA9488-7254-4873-A686-0F0E09BEAE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79321" y="0"/>
            <a:ext cx="5131158" cy="6724073"/>
          </a:xfrm>
          <a:prstGeom prst="rect">
            <a:avLst/>
          </a:prstGeom>
        </p:spPr>
      </p:pic>
      <p:cxnSp>
        <p:nvCxnSpPr>
          <p:cNvPr id="7" name="Straight Arrow Connector 6">
            <a:extLst>
              <a:ext uri="{FF2B5EF4-FFF2-40B4-BE49-F238E27FC236}">
                <a16:creationId xmlns:a16="http://schemas.microsoft.com/office/drawing/2014/main" id="{F65A5B18-F8D7-09BF-F0AD-38601FE0F524}"/>
              </a:ext>
            </a:extLst>
          </p:cNvPr>
          <p:cNvCxnSpPr/>
          <p:nvPr/>
        </p:nvCxnSpPr>
        <p:spPr>
          <a:xfrm>
            <a:off x="2909455" y="4719782"/>
            <a:ext cx="2419927" cy="24938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645E7C50-7EEE-90A1-BE87-829175DFD61C}"/>
              </a:ext>
            </a:extLst>
          </p:cNvPr>
          <p:cNvCxnSpPr/>
          <p:nvPr/>
        </p:nvCxnSpPr>
        <p:spPr>
          <a:xfrm>
            <a:off x="2909454" y="1766672"/>
            <a:ext cx="2419927" cy="24938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4B6FA1A6-5E8C-587C-3702-0C8DAA91F429}"/>
              </a:ext>
            </a:extLst>
          </p:cNvPr>
          <p:cNvCxnSpPr>
            <a:cxnSpLocks/>
          </p:cNvCxnSpPr>
          <p:nvPr/>
        </p:nvCxnSpPr>
        <p:spPr>
          <a:xfrm flipH="1">
            <a:off x="7142672" y="5089585"/>
            <a:ext cx="2363637" cy="137160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3C48D9CE-CE73-C3B8-2AFB-2AD5F4441556}"/>
              </a:ext>
            </a:extLst>
          </p:cNvPr>
          <p:cNvSpPr txBox="1"/>
          <p:nvPr/>
        </p:nvSpPr>
        <p:spPr>
          <a:xfrm>
            <a:off x="1414557" y="1368143"/>
            <a:ext cx="2419927" cy="461665"/>
          </a:xfrm>
          <a:prstGeom prst="rect">
            <a:avLst/>
          </a:prstGeom>
          <a:noFill/>
        </p:spPr>
        <p:txBody>
          <a:bodyPr wrap="square" rtlCol="0">
            <a:spAutoFit/>
          </a:bodyPr>
          <a:lstStyle/>
          <a:p>
            <a:r>
              <a:rPr lang="en-US" sz="1200" dirty="0">
                <a:latin typeface="Montserrat Medium" pitchFamily="2" charset="0"/>
              </a:rPr>
              <a:t>Single all gender restroom inside kitchen</a:t>
            </a:r>
          </a:p>
        </p:txBody>
      </p:sp>
      <p:sp>
        <p:nvSpPr>
          <p:cNvPr id="13" name="TextBox 12">
            <a:extLst>
              <a:ext uri="{FF2B5EF4-FFF2-40B4-BE49-F238E27FC236}">
                <a16:creationId xmlns:a16="http://schemas.microsoft.com/office/drawing/2014/main" id="{84731D44-002C-9DA4-42D6-768670268FB7}"/>
              </a:ext>
            </a:extLst>
          </p:cNvPr>
          <p:cNvSpPr txBox="1"/>
          <p:nvPr/>
        </p:nvSpPr>
        <p:spPr>
          <a:xfrm>
            <a:off x="1414557" y="4333481"/>
            <a:ext cx="2419927" cy="461665"/>
          </a:xfrm>
          <a:prstGeom prst="rect">
            <a:avLst/>
          </a:prstGeom>
          <a:noFill/>
        </p:spPr>
        <p:txBody>
          <a:bodyPr wrap="square" rtlCol="0">
            <a:spAutoFit/>
          </a:bodyPr>
          <a:lstStyle/>
          <a:p>
            <a:r>
              <a:rPr lang="en-US" sz="1200" dirty="0">
                <a:latin typeface="Montserrat Medium" pitchFamily="2" charset="0"/>
              </a:rPr>
              <a:t>Men's and Women's adult restrooms</a:t>
            </a:r>
          </a:p>
        </p:txBody>
      </p:sp>
      <p:sp>
        <p:nvSpPr>
          <p:cNvPr id="14" name="TextBox 13">
            <a:extLst>
              <a:ext uri="{FF2B5EF4-FFF2-40B4-BE49-F238E27FC236}">
                <a16:creationId xmlns:a16="http://schemas.microsoft.com/office/drawing/2014/main" id="{733C4809-31B0-9EB2-9B26-11A97E89CB1C}"/>
              </a:ext>
            </a:extLst>
          </p:cNvPr>
          <p:cNvSpPr txBox="1"/>
          <p:nvPr/>
        </p:nvSpPr>
        <p:spPr>
          <a:xfrm>
            <a:off x="9465279" y="4826697"/>
            <a:ext cx="2419927" cy="461665"/>
          </a:xfrm>
          <a:prstGeom prst="rect">
            <a:avLst/>
          </a:prstGeom>
          <a:noFill/>
        </p:spPr>
        <p:txBody>
          <a:bodyPr wrap="square" rtlCol="0">
            <a:spAutoFit/>
          </a:bodyPr>
          <a:lstStyle/>
          <a:p>
            <a:r>
              <a:rPr lang="en-US" sz="1200" dirty="0">
                <a:latin typeface="Montserrat Medium" pitchFamily="2" charset="0"/>
              </a:rPr>
              <a:t>Single all gender restroom across from Ms. Miles office</a:t>
            </a:r>
          </a:p>
        </p:txBody>
      </p:sp>
    </p:spTree>
    <p:extLst>
      <p:ext uri="{BB962C8B-B14F-4D97-AF65-F5344CB8AC3E}">
        <p14:creationId xmlns:p14="http://schemas.microsoft.com/office/powerpoint/2010/main" val="35097756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90BDA-5BE3-3B32-6E7D-A0A07E8957B2}"/>
              </a:ext>
            </a:extLst>
          </p:cNvPr>
          <p:cNvSpPr>
            <a:spLocks noGrp="1"/>
          </p:cNvSpPr>
          <p:nvPr>
            <p:ph type="title"/>
          </p:nvPr>
        </p:nvSpPr>
        <p:spPr/>
        <p:txBody>
          <a:bodyPr/>
          <a:lstStyle/>
          <a:p>
            <a:r>
              <a:rPr lang="en-US" dirty="0">
                <a:latin typeface="Montserrat Medium" pitchFamily="2" charset="0"/>
              </a:rPr>
              <a:t>Non-Student Children</a:t>
            </a:r>
          </a:p>
        </p:txBody>
      </p:sp>
      <p:sp>
        <p:nvSpPr>
          <p:cNvPr id="3" name="Content Placeholder 2">
            <a:extLst>
              <a:ext uri="{FF2B5EF4-FFF2-40B4-BE49-F238E27FC236}">
                <a16:creationId xmlns:a16="http://schemas.microsoft.com/office/drawing/2014/main" id="{E052D67A-C274-F896-BF6E-AD4B7321E71B}"/>
              </a:ext>
            </a:extLst>
          </p:cNvPr>
          <p:cNvSpPr>
            <a:spLocks noGrp="1"/>
          </p:cNvSpPr>
          <p:nvPr>
            <p:ph idx="1"/>
          </p:nvPr>
        </p:nvSpPr>
        <p:spPr/>
        <p:txBody>
          <a:bodyPr>
            <a:normAutofit/>
          </a:bodyPr>
          <a:lstStyle/>
          <a:p>
            <a:pPr>
              <a:lnSpc>
                <a:spcPct val="150000"/>
              </a:lnSpc>
            </a:pPr>
            <a:r>
              <a:rPr lang="en-US" sz="2400" dirty="0">
                <a:latin typeface="Montserrat Medium" pitchFamily="2" charset="0"/>
              </a:rPr>
              <a:t>Do not bring children with you to volunteer</a:t>
            </a:r>
          </a:p>
          <a:p>
            <a:pPr lvl="1">
              <a:lnSpc>
                <a:spcPct val="150000"/>
              </a:lnSpc>
            </a:pPr>
            <a:r>
              <a:rPr lang="en-US" sz="2000" dirty="0">
                <a:latin typeface="Montserrat Medium" pitchFamily="2" charset="0"/>
              </a:rPr>
              <a:t>This is a district requirement</a:t>
            </a:r>
          </a:p>
          <a:p>
            <a:pPr lvl="1">
              <a:lnSpc>
                <a:spcPct val="150000"/>
              </a:lnSpc>
            </a:pPr>
            <a:r>
              <a:rPr lang="en-US" sz="2000" dirty="0">
                <a:latin typeface="Montserrat Medium" pitchFamily="2" charset="0"/>
              </a:rPr>
              <a:t>Volunteers should not bring younger siblings or babies to school when they are scheduled to volunteer. It is a safety issue. It is distracting in the classroom and other areas and causes a disruption when there are additional children in a classroom or other learning space. (This is direct language from AR: KAA)</a:t>
            </a:r>
          </a:p>
        </p:txBody>
      </p:sp>
      <p:pic>
        <p:nvPicPr>
          <p:cNvPr id="5" name="Picture 4" descr="A logo with green text&#10;&#10;Description automatically generated">
            <a:extLst>
              <a:ext uri="{FF2B5EF4-FFF2-40B4-BE49-F238E27FC236}">
                <a16:creationId xmlns:a16="http://schemas.microsoft.com/office/drawing/2014/main" id="{C5A27C8D-E06C-C1CF-88A9-61EA3AC311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54562" y="5449406"/>
            <a:ext cx="2103967" cy="1214967"/>
          </a:xfrm>
          <a:prstGeom prst="rect">
            <a:avLst/>
          </a:prstGeom>
        </p:spPr>
      </p:pic>
    </p:spTree>
    <p:extLst>
      <p:ext uri="{BB962C8B-B14F-4D97-AF65-F5344CB8AC3E}">
        <p14:creationId xmlns:p14="http://schemas.microsoft.com/office/powerpoint/2010/main" val="32938841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DC093-7082-1A7F-7D82-241889E89192}"/>
              </a:ext>
            </a:extLst>
          </p:cNvPr>
          <p:cNvSpPr>
            <a:spLocks noGrp="1"/>
          </p:cNvSpPr>
          <p:nvPr>
            <p:ph type="title"/>
          </p:nvPr>
        </p:nvSpPr>
        <p:spPr/>
        <p:txBody>
          <a:bodyPr/>
          <a:lstStyle/>
          <a:p>
            <a:r>
              <a:rPr lang="en-US" dirty="0">
                <a:latin typeface="Montserrat Medium" pitchFamily="2" charset="0"/>
              </a:rPr>
              <a:t>Questions?</a:t>
            </a:r>
          </a:p>
        </p:txBody>
      </p:sp>
      <p:sp>
        <p:nvSpPr>
          <p:cNvPr id="3" name="Content Placeholder 2">
            <a:extLst>
              <a:ext uri="{FF2B5EF4-FFF2-40B4-BE49-F238E27FC236}">
                <a16:creationId xmlns:a16="http://schemas.microsoft.com/office/drawing/2014/main" id="{5B0E1202-2677-5C16-3335-B3B5792484E3}"/>
              </a:ext>
            </a:extLst>
          </p:cNvPr>
          <p:cNvSpPr>
            <a:spLocks noGrp="1"/>
          </p:cNvSpPr>
          <p:nvPr>
            <p:ph idx="1"/>
          </p:nvPr>
        </p:nvSpPr>
        <p:spPr/>
        <p:txBody>
          <a:bodyPr>
            <a:normAutofit/>
          </a:bodyPr>
          <a:lstStyle/>
          <a:p>
            <a:pPr marL="0" indent="0" algn="ctr">
              <a:lnSpc>
                <a:spcPct val="150000"/>
              </a:lnSpc>
              <a:buNone/>
            </a:pPr>
            <a:r>
              <a:rPr lang="en-US" sz="2400" dirty="0">
                <a:latin typeface="Montserrat Medium" pitchFamily="2" charset="0"/>
              </a:rPr>
              <a:t>Do not hesitate to email </a:t>
            </a:r>
            <a:r>
              <a:rPr lang="en-US" sz="2400" dirty="0">
                <a:latin typeface="Montserrat Medium" pitchFamily="2" charset="0"/>
                <a:hlinkClick r:id="rId2"/>
              </a:rPr>
              <a:t>volunteer@firgrovepto.com</a:t>
            </a:r>
            <a:r>
              <a:rPr lang="en-US" sz="2400" dirty="0">
                <a:latin typeface="Montserrat Medium" pitchFamily="2" charset="0"/>
              </a:rPr>
              <a:t> with any questions that arise – we are here to help you help Fir Grove!</a:t>
            </a:r>
          </a:p>
        </p:txBody>
      </p:sp>
      <p:pic>
        <p:nvPicPr>
          <p:cNvPr id="4" name="Picture 3" descr="A logo with green text&#10;&#10;Description automatically generated">
            <a:extLst>
              <a:ext uri="{FF2B5EF4-FFF2-40B4-BE49-F238E27FC236}">
                <a16:creationId xmlns:a16="http://schemas.microsoft.com/office/drawing/2014/main" id="{E6433ACA-1DF3-5485-2FA1-88BA486746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54562" y="5449406"/>
            <a:ext cx="2103967" cy="1214967"/>
          </a:xfrm>
          <a:prstGeom prst="rect">
            <a:avLst/>
          </a:prstGeom>
        </p:spPr>
      </p:pic>
    </p:spTree>
    <p:extLst>
      <p:ext uri="{BB962C8B-B14F-4D97-AF65-F5344CB8AC3E}">
        <p14:creationId xmlns:p14="http://schemas.microsoft.com/office/powerpoint/2010/main" val="40116574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7605</TotalTime>
  <Words>651</Words>
  <Application>Microsoft Office PowerPoint</Application>
  <PresentationFormat>Widescreen</PresentationFormat>
  <Paragraphs>53</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Calibri Light</vt:lpstr>
      <vt:lpstr>Montserrat Medium</vt:lpstr>
      <vt:lpstr>Office Theme</vt:lpstr>
      <vt:lpstr> Volunteer Orientation</vt:lpstr>
      <vt:lpstr>Volunteer Basics</vt:lpstr>
      <vt:lpstr>Non-Parent Community Volunteers</vt:lpstr>
      <vt:lpstr>Confidentiality and Professionalism</vt:lpstr>
      <vt:lpstr>Arrival Procedures</vt:lpstr>
      <vt:lpstr>Why sign-in?</vt:lpstr>
      <vt:lpstr>Logging Hours</vt:lpstr>
      <vt:lpstr>Restrooms</vt:lpstr>
      <vt:lpstr>PowerPoint Presentation</vt:lpstr>
      <vt:lpstr>Non-Student Children</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Volunteer Orientation</dc:title>
  <dc:creator>Kayla Petersen</dc:creator>
  <cp:lastModifiedBy>Kayla Petersen</cp:lastModifiedBy>
  <cp:revision>4</cp:revision>
  <dcterms:created xsi:type="dcterms:W3CDTF">2023-09-22T19:01:32Z</dcterms:created>
  <dcterms:modified xsi:type="dcterms:W3CDTF">2024-12-02T03:04:32Z</dcterms:modified>
</cp:coreProperties>
</file>